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3.xml" ContentType="application/vnd.openxmlformats-officedocument.theme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48" r:id="rId1"/>
    <p:sldMasterId id="2147483649" r:id="rId2"/>
    <p:sldMasterId id="2147483673" r:id="rId3"/>
    <p:sldMasterId id="2147483688" r:id="rId4"/>
  </p:sldMasterIdLst>
  <p:notesMasterIdLst>
    <p:notesMasterId r:id="rId12"/>
  </p:notesMasterIdLst>
  <p:sldIdLst>
    <p:sldId id="353" r:id="rId5"/>
    <p:sldId id="346" r:id="rId6"/>
    <p:sldId id="338" r:id="rId7"/>
    <p:sldId id="359" r:id="rId8"/>
    <p:sldId id="355" r:id="rId9"/>
    <p:sldId id="342" r:id="rId10"/>
    <p:sldId id="354" r:id="rId11"/>
  </p:sldIdLst>
  <p:sldSz cx="9144000" cy="6858000" type="screen4x3"/>
  <p:notesSz cx="6797675" cy="9874250"/>
  <p:defaultTextStyle>
    <a:defPPr>
      <a:defRPr lang="en-GB"/>
    </a:defPPr>
    <a:lvl1pPr algn="ctr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2400"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1pPr>
    <a:lvl2pPr marL="742950" indent="-285750" algn="ctr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2400"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2pPr>
    <a:lvl3pPr marL="1143000" indent="-228600" algn="ctr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2400"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3pPr>
    <a:lvl4pPr marL="1600200" indent="-228600" algn="ctr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2400"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4pPr>
    <a:lvl5pPr marL="2057400" indent="-228600" algn="ctr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2400"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5pPr>
    <a:lvl6pPr marL="2286000" algn="l" defTabSz="914400" rtl="0" eaLnBrk="1" latinLnBrk="0" hangingPunct="1">
      <a:defRPr sz="2400"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6pPr>
    <a:lvl7pPr marL="2743200" algn="l" defTabSz="914400" rtl="0" eaLnBrk="1" latinLnBrk="0" hangingPunct="1">
      <a:defRPr sz="2400"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7pPr>
    <a:lvl8pPr marL="3200400" algn="l" defTabSz="914400" rtl="0" eaLnBrk="1" latinLnBrk="0" hangingPunct="1">
      <a:defRPr sz="2400"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8pPr>
    <a:lvl9pPr marL="3657600" algn="l" defTabSz="914400" rtl="0" eaLnBrk="1" latinLnBrk="0" hangingPunct="1">
      <a:defRPr sz="2400"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59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0000"/>
    <a:srgbClr val="00FF00"/>
    <a:srgbClr val="0000FF"/>
    <a:srgbClr val="004973"/>
    <a:srgbClr val="3366FF"/>
    <a:srgbClr val="009CDA"/>
    <a:srgbClr val="009FDE"/>
    <a:srgbClr val="C5300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268" autoAdjust="0"/>
    <p:restoredTop sz="94660"/>
  </p:normalViewPr>
  <p:slideViewPr>
    <p:cSldViewPr>
      <p:cViewPr varScale="1">
        <p:scale>
          <a:sx n="94" d="100"/>
          <a:sy n="94" d="100"/>
        </p:scale>
        <p:origin x="1248" y="77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59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3.xml"/><Relationship Id="rId12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AutoShape 1"/>
          <p:cNvSpPr>
            <a:spLocks noChangeArrowheads="1"/>
          </p:cNvSpPr>
          <p:nvPr/>
        </p:nvSpPr>
        <p:spPr bwMode="auto">
          <a:xfrm>
            <a:off x="0" y="0"/>
            <a:ext cx="6797675" cy="987425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36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708" tIns="45354" rIns="90708" bIns="45354" anchor="ctr"/>
          <a:lstStyle/>
          <a:p>
            <a:endParaRPr lang="de-DE" altLang="de-DE"/>
          </a:p>
        </p:txBody>
      </p:sp>
      <p:sp>
        <p:nvSpPr>
          <p:cNvPr id="28675" name="AutoShape 2"/>
          <p:cNvSpPr>
            <a:spLocks noChangeArrowheads="1"/>
          </p:cNvSpPr>
          <p:nvPr/>
        </p:nvSpPr>
        <p:spPr bwMode="auto">
          <a:xfrm>
            <a:off x="0" y="0"/>
            <a:ext cx="6797675" cy="987425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708" tIns="45354" rIns="90708" bIns="45354" anchor="ctr"/>
          <a:lstStyle/>
          <a:p>
            <a:endParaRPr lang="de-DE" altLang="de-DE"/>
          </a:p>
        </p:txBody>
      </p:sp>
      <p:sp>
        <p:nvSpPr>
          <p:cNvPr id="28676" name="AutoShape 3"/>
          <p:cNvSpPr>
            <a:spLocks noChangeArrowheads="1"/>
          </p:cNvSpPr>
          <p:nvPr/>
        </p:nvSpPr>
        <p:spPr bwMode="auto">
          <a:xfrm>
            <a:off x="0" y="0"/>
            <a:ext cx="6797675" cy="987425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708" tIns="45354" rIns="90708" bIns="45354" anchor="ctr"/>
          <a:lstStyle/>
          <a:p>
            <a:endParaRPr lang="de-DE" altLang="de-DE"/>
          </a:p>
        </p:txBody>
      </p:sp>
      <p:sp>
        <p:nvSpPr>
          <p:cNvPr id="28677" name="AutoShape 4"/>
          <p:cNvSpPr>
            <a:spLocks noChangeArrowheads="1"/>
          </p:cNvSpPr>
          <p:nvPr/>
        </p:nvSpPr>
        <p:spPr bwMode="auto">
          <a:xfrm>
            <a:off x="0" y="0"/>
            <a:ext cx="6797675" cy="987425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708" tIns="45354" rIns="90708" bIns="45354" anchor="ctr"/>
          <a:lstStyle/>
          <a:p>
            <a:endParaRPr lang="de-DE" altLang="de-DE"/>
          </a:p>
        </p:txBody>
      </p:sp>
      <p:sp>
        <p:nvSpPr>
          <p:cNvPr id="28678" name="AutoShape 5"/>
          <p:cNvSpPr>
            <a:spLocks noChangeArrowheads="1"/>
          </p:cNvSpPr>
          <p:nvPr/>
        </p:nvSpPr>
        <p:spPr bwMode="auto">
          <a:xfrm>
            <a:off x="0" y="0"/>
            <a:ext cx="6797675" cy="987425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708" tIns="45354" rIns="90708" bIns="45354" anchor="ctr"/>
          <a:lstStyle/>
          <a:p>
            <a:endParaRPr lang="de-DE" altLang="de-DE"/>
          </a:p>
        </p:txBody>
      </p:sp>
      <p:sp>
        <p:nvSpPr>
          <p:cNvPr id="28679" name="AutoShape 6"/>
          <p:cNvSpPr>
            <a:spLocks noChangeArrowheads="1"/>
          </p:cNvSpPr>
          <p:nvPr/>
        </p:nvSpPr>
        <p:spPr bwMode="auto">
          <a:xfrm>
            <a:off x="0" y="0"/>
            <a:ext cx="6797675" cy="987425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708" tIns="45354" rIns="90708" bIns="45354" anchor="ctr"/>
          <a:lstStyle/>
          <a:p>
            <a:endParaRPr lang="de-DE" altLang="de-DE"/>
          </a:p>
        </p:txBody>
      </p:sp>
      <p:sp>
        <p:nvSpPr>
          <p:cNvPr id="28680" name="AutoShape 7"/>
          <p:cNvSpPr>
            <a:spLocks noChangeArrowheads="1"/>
          </p:cNvSpPr>
          <p:nvPr/>
        </p:nvSpPr>
        <p:spPr bwMode="auto">
          <a:xfrm>
            <a:off x="0" y="0"/>
            <a:ext cx="6797675" cy="987425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708" tIns="45354" rIns="90708" bIns="45354" anchor="ctr"/>
          <a:lstStyle/>
          <a:p>
            <a:endParaRPr lang="de-DE" altLang="de-DE"/>
          </a:p>
        </p:txBody>
      </p:sp>
      <p:sp>
        <p:nvSpPr>
          <p:cNvPr id="28681" name="AutoShape 8"/>
          <p:cNvSpPr>
            <a:spLocks noChangeArrowheads="1"/>
          </p:cNvSpPr>
          <p:nvPr/>
        </p:nvSpPr>
        <p:spPr bwMode="auto">
          <a:xfrm>
            <a:off x="0" y="0"/>
            <a:ext cx="6797675" cy="987425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708" tIns="45354" rIns="90708" bIns="45354" anchor="ctr"/>
          <a:lstStyle/>
          <a:p>
            <a:endParaRPr lang="de-DE" altLang="de-DE"/>
          </a:p>
        </p:txBody>
      </p:sp>
      <p:sp>
        <p:nvSpPr>
          <p:cNvPr id="28682" name="AutoShape 9"/>
          <p:cNvSpPr>
            <a:spLocks noChangeArrowheads="1"/>
          </p:cNvSpPr>
          <p:nvPr/>
        </p:nvSpPr>
        <p:spPr bwMode="auto">
          <a:xfrm>
            <a:off x="0" y="0"/>
            <a:ext cx="6797675" cy="987425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708" tIns="45354" rIns="90708" bIns="45354" anchor="ctr"/>
          <a:lstStyle/>
          <a:p>
            <a:endParaRPr lang="de-DE" altLang="de-DE"/>
          </a:p>
        </p:txBody>
      </p:sp>
      <p:sp>
        <p:nvSpPr>
          <p:cNvPr id="28683" name="AutoShape 10"/>
          <p:cNvSpPr>
            <a:spLocks noChangeArrowheads="1"/>
          </p:cNvSpPr>
          <p:nvPr/>
        </p:nvSpPr>
        <p:spPr bwMode="auto">
          <a:xfrm>
            <a:off x="0" y="0"/>
            <a:ext cx="6797675" cy="987425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708" tIns="45354" rIns="90708" bIns="45354" anchor="ctr"/>
          <a:lstStyle/>
          <a:p>
            <a:endParaRPr lang="de-DE" altLang="de-DE"/>
          </a:p>
        </p:txBody>
      </p:sp>
      <p:sp>
        <p:nvSpPr>
          <p:cNvPr id="28684" name="AutoShape 11"/>
          <p:cNvSpPr>
            <a:spLocks noChangeArrowheads="1"/>
          </p:cNvSpPr>
          <p:nvPr/>
        </p:nvSpPr>
        <p:spPr bwMode="auto">
          <a:xfrm>
            <a:off x="0" y="0"/>
            <a:ext cx="6797675" cy="987425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708" tIns="45354" rIns="90708" bIns="45354" anchor="ctr"/>
          <a:lstStyle/>
          <a:p>
            <a:endParaRPr lang="de-DE" altLang="de-DE"/>
          </a:p>
        </p:txBody>
      </p:sp>
      <p:sp>
        <p:nvSpPr>
          <p:cNvPr id="28685" name="AutoShape 12"/>
          <p:cNvSpPr>
            <a:spLocks noChangeArrowheads="1"/>
          </p:cNvSpPr>
          <p:nvPr/>
        </p:nvSpPr>
        <p:spPr bwMode="auto">
          <a:xfrm>
            <a:off x="0" y="0"/>
            <a:ext cx="6797675" cy="987425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708" tIns="45354" rIns="90708" bIns="45354" anchor="ctr"/>
          <a:lstStyle/>
          <a:p>
            <a:endParaRPr lang="de-DE" altLang="de-DE"/>
          </a:p>
        </p:txBody>
      </p:sp>
      <p:sp>
        <p:nvSpPr>
          <p:cNvPr id="28686" name="AutoShape 13"/>
          <p:cNvSpPr>
            <a:spLocks noChangeArrowheads="1"/>
          </p:cNvSpPr>
          <p:nvPr/>
        </p:nvSpPr>
        <p:spPr bwMode="auto">
          <a:xfrm>
            <a:off x="0" y="0"/>
            <a:ext cx="6797675" cy="987425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708" tIns="45354" rIns="90708" bIns="45354" anchor="ctr"/>
          <a:lstStyle/>
          <a:p>
            <a:endParaRPr lang="de-DE" altLang="de-DE"/>
          </a:p>
        </p:txBody>
      </p:sp>
      <p:sp>
        <p:nvSpPr>
          <p:cNvPr id="3086" name="Rectangle 14"/>
          <p:cNvSpPr>
            <a:spLocks noGrp="1" noChangeArrowheads="1"/>
          </p:cNvSpPr>
          <p:nvPr>
            <p:ph type="hdr"/>
          </p:nvPr>
        </p:nvSpPr>
        <p:spPr bwMode="auto">
          <a:xfrm>
            <a:off x="0" y="0"/>
            <a:ext cx="2925204" cy="4727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9280" tIns="46426" rIns="89280" bIns="46426" numCol="1" anchor="t" anchorCtr="0" compatLnSpc="1">
            <a:prstTxWarp prst="textNoShape">
              <a:avLst/>
            </a:prstTxWarp>
          </a:bodyPr>
          <a:lstStyle>
            <a:lvl1pPr algn="l">
              <a:buClrTx/>
              <a:buFontTx/>
              <a:buNone/>
              <a:tabLst>
                <a:tab pos="0" algn="l"/>
                <a:tab pos="444094" algn="l"/>
                <a:tab pos="889762" algn="l"/>
                <a:tab pos="1335430" algn="l"/>
                <a:tab pos="1781099" algn="l"/>
                <a:tab pos="2226767" algn="l"/>
                <a:tab pos="2672436" algn="l"/>
                <a:tab pos="3118104" algn="l"/>
                <a:tab pos="3563773" algn="l"/>
                <a:tab pos="4009441" algn="l"/>
                <a:tab pos="4455110" algn="l"/>
                <a:tab pos="4900778" algn="l"/>
                <a:tab pos="5346446" algn="l"/>
                <a:tab pos="5792114" algn="l"/>
                <a:tab pos="6237783" algn="l"/>
                <a:tab pos="6683451" algn="l"/>
                <a:tab pos="7129120" algn="l"/>
                <a:tab pos="7574788" algn="l"/>
                <a:tab pos="8020457" algn="l"/>
                <a:tab pos="8466125" algn="l"/>
                <a:tab pos="8911794" algn="l"/>
              </a:tabLst>
              <a:defRPr sz="1200">
                <a:solidFill>
                  <a:srgbClr val="4C4C4C"/>
                </a:solidFill>
                <a:latin typeface="Times New Roman" pitchFamily="16" charset="0"/>
                <a:ea typeface="+mn-ea"/>
                <a:cs typeface="Arial Unicode MS" pitchFamily="32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087" name="Rectangle 15"/>
          <p:cNvSpPr>
            <a:spLocks noGrp="1" noChangeArrowheads="1"/>
          </p:cNvSpPr>
          <p:nvPr>
            <p:ph type="dt"/>
          </p:nvPr>
        </p:nvSpPr>
        <p:spPr bwMode="auto">
          <a:xfrm>
            <a:off x="3850443" y="0"/>
            <a:ext cx="2925203" cy="4727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9280" tIns="46426" rIns="89280" bIns="46426" numCol="1" anchor="t" anchorCtr="0" compatLnSpc="1">
            <a:prstTxWarp prst="textNoShape">
              <a:avLst/>
            </a:prstTxWarp>
          </a:bodyPr>
          <a:lstStyle>
            <a:lvl1pPr algn="r">
              <a:buClrTx/>
              <a:buFontTx/>
              <a:buNone/>
              <a:tabLst>
                <a:tab pos="0" algn="l"/>
                <a:tab pos="444094" algn="l"/>
                <a:tab pos="889762" algn="l"/>
                <a:tab pos="1335430" algn="l"/>
                <a:tab pos="1781099" algn="l"/>
                <a:tab pos="2226767" algn="l"/>
                <a:tab pos="2672436" algn="l"/>
                <a:tab pos="3118104" algn="l"/>
                <a:tab pos="3563773" algn="l"/>
                <a:tab pos="4009441" algn="l"/>
                <a:tab pos="4455110" algn="l"/>
                <a:tab pos="4900778" algn="l"/>
                <a:tab pos="5346446" algn="l"/>
                <a:tab pos="5792114" algn="l"/>
                <a:tab pos="6237783" algn="l"/>
                <a:tab pos="6683451" algn="l"/>
                <a:tab pos="7129120" algn="l"/>
                <a:tab pos="7574788" algn="l"/>
                <a:tab pos="8020457" algn="l"/>
                <a:tab pos="8466125" algn="l"/>
                <a:tab pos="8911794" algn="l"/>
              </a:tabLst>
              <a:defRPr sz="1200">
                <a:solidFill>
                  <a:srgbClr val="4C4C4C"/>
                </a:solidFill>
                <a:latin typeface="Times New Roman" pitchFamily="16" charset="0"/>
                <a:ea typeface="+mn-ea"/>
                <a:cs typeface="Arial Unicode MS" pitchFamily="32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28689" name="Rectangle 16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935038" y="741363"/>
            <a:ext cx="4906962" cy="3679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sp>
      <p:sp>
        <p:nvSpPr>
          <p:cNvPr id="3089" name="Rectangle 17"/>
          <p:cNvSpPr>
            <a:spLocks noGrp="1" noChangeArrowheads="1"/>
          </p:cNvSpPr>
          <p:nvPr>
            <p:ph type="body"/>
          </p:nvPr>
        </p:nvSpPr>
        <p:spPr bwMode="auto">
          <a:xfrm>
            <a:off x="679768" y="4689718"/>
            <a:ext cx="5417685" cy="44218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de-DE" noProof="0"/>
          </a:p>
        </p:txBody>
      </p:sp>
      <p:sp>
        <p:nvSpPr>
          <p:cNvPr id="3090" name="Rectangle 18"/>
          <p:cNvSpPr>
            <a:spLocks noGrp="1" noChangeArrowheads="1"/>
          </p:cNvSpPr>
          <p:nvPr>
            <p:ph type="ftr"/>
          </p:nvPr>
        </p:nvSpPr>
        <p:spPr bwMode="auto">
          <a:xfrm>
            <a:off x="0" y="9376283"/>
            <a:ext cx="2925204" cy="4727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9280" tIns="46426" rIns="89280" bIns="46426" numCol="1" anchor="b" anchorCtr="0" compatLnSpc="1">
            <a:prstTxWarp prst="textNoShape">
              <a:avLst/>
            </a:prstTxWarp>
          </a:bodyPr>
          <a:lstStyle>
            <a:lvl1pPr algn="l">
              <a:buClrTx/>
              <a:buFontTx/>
              <a:buNone/>
              <a:tabLst>
                <a:tab pos="0" algn="l"/>
                <a:tab pos="444094" algn="l"/>
                <a:tab pos="889762" algn="l"/>
                <a:tab pos="1335430" algn="l"/>
                <a:tab pos="1781099" algn="l"/>
                <a:tab pos="2226767" algn="l"/>
                <a:tab pos="2672436" algn="l"/>
                <a:tab pos="3118104" algn="l"/>
                <a:tab pos="3563773" algn="l"/>
                <a:tab pos="4009441" algn="l"/>
                <a:tab pos="4455110" algn="l"/>
                <a:tab pos="4900778" algn="l"/>
                <a:tab pos="5346446" algn="l"/>
                <a:tab pos="5792114" algn="l"/>
                <a:tab pos="6237783" algn="l"/>
                <a:tab pos="6683451" algn="l"/>
                <a:tab pos="7129120" algn="l"/>
                <a:tab pos="7574788" algn="l"/>
                <a:tab pos="8020457" algn="l"/>
                <a:tab pos="8466125" algn="l"/>
                <a:tab pos="8911794" algn="l"/>
              </a:tabLst>
              <a:defRPr sz="1200">
                <a:solidFill>
                  <a:srgbClr val="4C4C4C"/>
                </a:solidFill>
                <a:latin typeface="Times New Roman" pitchFamily="16" charset="0"/>
                <a:ea typeface="+mn-ea"/>
                <a:cs typeface="Arial Unicode MS" pitchFamily="32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091" name="Rectangle 19"/>
          <p:cNvSpPr>
            <a:spLocks noGrp="1" noChangeArrowheads="1"/>
          </p:cNvSpPr>
          <p:nvPr>
            <p:ph type="sldNum"/>
          </p:nvPr>
        </p:nvSpPr>
        <p:spPr bwMode="auto">
          <a:xfrm>
            <a:off x="3850443" y="9376283"/>
            <a:ext cx="2925203" cy="4727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9280" tIns="46426" rIns="89280" bIns="46426" numCol="1" anchor="b" anchorCtr="0" compatLnSpc="1">
            <a:prstTxWarp prst="textNoShape">
              <a:avLst/>
            </a:prstTxWarp>
          </a:bodyPr>
          <a:lstStyle>
            <a:lvl1pPr algn="r">
              <a:buClrTx/>
              <a:buFontTx/>
              <a:buNone/>
              <a:tabLst>
                <a:tab pos="0" algn="l"/>
                <a:tab pos="444094" algn="l"/>
                <a:tab pos="889762" algn="l"/>
                <a:tab pos="1335430" algn="l"/>
                <a:tab pos="1781099" algn="l"/>
                <a:tab pos="2226767" algn="l"/>
                <a:tab pos="2672436" algn="l"/>
                <a:tab pos="3118104" algn="l"/>
                <a:tab pos="3563773" algn="l"/>
                <a:tab pos="4009441" algn="l"/>
                <a:tab pos="4455110" algn="l"/>
                <a:tab pos="4900778" algn="l"/>
                <a:tab pos="5346446" algn="l"/>
                <a:tab pos="5792114" algn="l"/>
                <a:tab pos="6237783" algn="l"/>
                <a:tab pos="6683451" algn="l"/>
                <a:tab pos="7129120" algn="l"/>
                <a:tab pos="7574788" algn="l"/>
                <a:tab pos="8020457" algn="l"/>
                <a:tab pos="8466125" algn="l"/>
                <a:tab pos="8911794" algn="l"/>
              </a:tabLst>
              <a:defRPr sz="1200">
                <a:solidFill>
                  <a:srgbClr val="4C4C4C"/>
                </a:solidFill>
                <a:latin typeface="Times New Roman" panose="02020603050405020304" pitchFamily="18" charset="0"/>
              </a:defRPr>
            </a:lvl1pPr>
          </a:lstStyle>
          <a:p>
            <a:fld id="{9998FA34-4C87-4F31-9466-D641802C9906}" type="slidenum">
              <a:rPr lang="de-DE" altLang="en-US"/>
              <a:pPr/>
              <a:t>‹#›</a:t>
            </a:fld>
            <a:endParaRPr lang="de-DE" altLang="en-US"/>
          </a:p>
        </p:txBody>
      </p:sp>
    </p:spTree>
    <p:extLst>
      <p:ext uri="{BB962C8B-B14F-4D97-AF65-F5344CB8AC3E}">
        <p14:creationId xmlns:p14="http://schemas.microsoft.com/office/powerpoint/2010/main" val="26256232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19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>
            <a:lvl1pPr algn="l" eaLnBrk="0" hangingPunct="0">
              <a:spcBef>
                <a:spcPct val="30000"/>
              </a:spcBef>
              <a:tabLst>
                <a:tab pos="0" algn="l"/>
                <a:tab pos="444094" algn="l"/>
                <a:tab pos="889762" algn="l"/>
                <a:tab pos="1335430" algn="l"/>
                <a:tab pos="1781099" algn="l"/>
                <a:tab pos="2226767" algn="l"/>
                <a:tab pos="2672436" algn="l"/>
                <a:tab pos="3118104" algn="l"/>
                <a:tab pos="3563773" algn="l"/>
                <a:tab pos="4009441" algn="l"/>
                <a:tab pos="4455110" algn="l"/>
                <a:tab pos="4900778" algn="l"/>
                <a:tab pos="5346446" algn="l"/>
                <a:tab pos="5792114" algn="l"/>
                <a:tab pos="6237783" algn="l"/>
                <a:tab pos="6683451" algn="l"/>
                <a:tab pos="7129120" algn="l"/>
                <a:tab pos="7574788" algn="l"/>
                <a:tab pos="8020457" algn="l"/>
                <a:tab pos="8466125" algn="l"/>
                <a:tab pos="8911794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 algn="l" eaLnBrk="0" hangingPunct="0">
              <a:spcBef>
                <a:spcPct val="30000"/>
              </a:spcBef>
              <a:tabLst>
                <a:tab pos="0" algn="l"/>
                <a:tab pos="444094" algn="l"/>
                <a:tab pos="889762" algn="l"/>
                <a:tab pos="1335430" algn="l"/>
                <a:tab pos="1781099" algn="l"/>
                <a:tab pos="2226767" algn="l"/>
                <a:tab pos="2672436" algn="l"/>
                <a:tab pos="3118104" algn="l"/>
                <a:tab pos="3563773" algn="l"/>
                <a:tab pos="4009441" algn="l"/>
                <a:tab pos="4455110" algn="l"/>
                <a:tab pos="4900778" algn="l"/>
                <a:tab pos="5346446" algn="l"/>
                <a:tab pos="5792114" algn="l"/>
                <a:tab pos="6237783" algn="l"/>
                <a:tab pos="6683451" algn="l"/>
                <a:tab pos="7129120" algn="l"/>
                <a:tab pos="7574788" algn="l"/>
                <a:tab pos="8020457" algn="l"/>
                <a:tab pos="8466125" algn="l"/>
                <a:tab pos="8911794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 algn="l" eaLnBrk="0" hangingPunct="0">
              <a:spcBef>
                <a:spcPct val="30000"/>
              </a:spcBef>
              <a:tabLst>
                <a:tab pos="0" algn="l"/>
                <a:tab pos="444094" algn="l"/>
                <a:tab pos="889762" algn="l"/>
                <a:tab pos="1335430" algn="l"/>
                <a:tab pos="1781099" algn="l"/>
                <a:tab pos="2226767" algn="l"/>
                <a:tab pos="2672436" algn="l"/>
                <a:tab pos="3118104" algn="l"/>
                <a:tab pos="3563773" algn="l"/>
                <a:tab pos="4009441" algn="l"/>
                <a:tab pos="4455110" algn="l"/>
                <a:tab pos="4900778" algn="l"/>
                <a:tab pos="5346446" algn="l"/>
                <a:tab pos="5792114" algn="l"/>
                <a:tab pos="6237783" algn="l"/>
                <a:tab pos="6683451" algn="l"/>
                <a:tab pos="7129120" algn="l"/>
                <a:tab pos="7574788" algn="l"/>
                <a:tab pos="8020457" algn="l"/>
                <a:tab pos="8466125" algn="l"/>
                <a:tab pos="8911794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 algn="l" eaLnBrk="0" hangingPunct="0">
              <a:spcBef>
                <a:spcPct val="30000"/>
              </a:spcBef>
              <a:tabLst>
                <a:tab pos="0" algn="l"/>
                <a:tab pos="444094" algn="l"/>
                <a:tab pos="889762" algn="l"/>
                <a:tab pos="1335430" algn="l"/>
                <a:tab pos="1781099" algn="l"/>
                <a:tab pos="2226767" algn="l"/>
                <a:tab pos="2672436" algn="l"/>
                <a:tab pos="3118104" algn="l"/>
                <a:tab pos="3563773" algn="l"/>
                <a:tab pos="4009441" algn="l"/>
                <a:tab pos="4455110" algn="l"/>
                <a:tab pos="4900778" algn="l"/>
                <a:tab pos="5346446" algn="l"/>
                <a:tab pos="5792114" algn="l"/>
                <a:tab pos="6237783" algn="l"/>
                <a:tab pos="6683451" algn="l"/>
                <a:tab pos="7129120" algn="l"/>
                <a:tab pos="7574788" algn="l"/>
                <a:tab pos="8020457" algn="l"/>
                <a:tab pos="8466125" algn="l"/>
                <a:tab pos="8911794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 algn="l" eaLnBrk="0" hangingPunct="0">
              <a:spcBef>
                <a:spcPct val="30000"/>
              </a:spcBef>
              <a:tabLst>
                <a:tab pos="0" algn="l"/>
                <a:tab pos="444094" algn="l"/>
                <a:tab pos="889762" algn="l"/>
                <a:tab pos="1335430" algn="l"/>
                <a:tab pos="1781099" algn="l"/>
                <a:tab pos="2226767" algn="l"/>
                <a:tab pos="2672436" algn="l"/>
                <a:tab pos="3118104" algn="l"/>
                <a:tab pos="3563773" algn="l"/>
                <a:tab pos="4009441" algn="l"/>
                <a:tab pos="4455110" algn="l"/>
                <a:tab pos="4900778" algn="l"/>
                <a:tab pos="5346446" algn="l"/>
                <a:tab pos="5792114" algn="l"/>
                <a:tab pos="6237783" algn="l"/>
                <a:tab pos="6683451" algn="l"/>
                <a:tab pos="7129120" algn="l"/>
                <a:tab pos="7574788" algn="l"/>
                <a:tab pos="8020457" algn="l"/>
                <a:tab pos="8466125" algn="l"/>
                <a:tab pos="8911794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494483" indent="-226771" defTabSz="445669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4094" algn="l"/>
                <a:tab pos="889762" algn="l"/>
                <a:tab pos="1335430" algn="l"/>
                <a:tab pos="1781099" algn="l"/>
                <a:tab pos="2226767" algn="l"/>
                <a:tab pos="2672436" algn="l"/>
                <a:tab pos="3118104" algn="l"/>
                <a:tab pos="3563773" algn="l"/>
                <a:tab pos="4009441" algn="l"/>
                <a:tab pos="4455110" algn="l"/>
                <a:tab pos="4900778" algn="l"/>
                <a:tab pos="5346446" algn="l"/>
                <a:tab pos="5792114" algn="l"/>
                <a:tab pos="6237783" algn="l"/>
                <a:tab pos="6683451" algn="l"/>
                <a:tab pos="7129120" algn="l"/>
                <a:tab pos="7574788" algn="l"/>
                <a:tab pos="8020457" algn="l"/>
                <a:tab pos="8466125" algn="l"/>
                <a:tab pos="8911794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48026" indent="-226771" defTabSz="445669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4094" algn="l"/>
                <a:tab pos="889762" algn="l"/>
                <a:tab pos="1335430" algn="l"/>
                <a:tab pos="1781099" algn="l"/>
                <a:tab pos="2226767" algn="l"/>
                <a:tab pos="2672436" algn="l"/>
                <a:tab pos="3118104" algn="l"/>
                <a:tab pos="3563773" algn="l"/>
                <a:tab pos="4009441" algn="l"/>
                <a:tab pos="4455110" algn="l"/>
                <a:tab pos="4900778" algn="l"/>
                <a:tab pos="5346446" algn="l"/>
                <a:tab pos="5792114" algn="l"/>
                <a:tab pos="6237783" algn="l"/>
                <a:tab pos="6683451" algn="l"/>
                <a:tab pos="7129120" algn="l"/>
                <a:tab pos="7574788" algn="l"/>
                <a:tab pos="8020457" algn="l"/>
                <a:tab pos="8466125" algn="l"/>
                <a:tab pos="8911794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01568" indent="-226771" defTabSz="445669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4094" algn="l"/>
                <a:tab pos="889762" algn="l"/>
                <a:tab pos="1335430" algn="l"/>
                <a:tab pos="1781099" algn="l"/>
                <a:tab pos="2226767" algn="l"/>
                <a:tab pos="2672436" algn="l"/>
                <a:tab pos="3118104" algn="l"/>
                <a:tab pos="3563773" algn="l"/>
                <a:tab pos="4009441" algn="l"/>
                <a:tab pos="4455110" algn="l"/>
                <a:tab pos="4900778" algn="l"/>
                <a:tab pos="5346446" algn="l"/>
                <a:tab pos="5792114" algn="l"/>
                <a:tab pos="6237783" algn="l"/>
                <a:tab pos="6683451" algn="l"/>
                <a:tab pos="7129120" algn="l"/>
                <a:tab pos="7574788" algn="l"/>
                <a:tab pos="8020457" algn="l"/>
                <a:tab pos="8466125" algn="l"/>
                <a:tab pos="8911794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55110" indent="-226771" defTabSz="445669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4094" algn="l"/>
                <a:tab pos="889762" algn="l"/>
                <a:tab pos="1335430" algn="l"/>
                <a:tab pos="1781099" algn="l"/>
                <a:tab pos="2226767" algn="l"/>
                <a:tab pos="2672436" algn="l"/>
                <a:tab pos="3118104" algn="l"/>
                <a:tab pos="3563773" algn="l"/>
                <a:tab pos="4009441" algn="l"/>
                <a:tab pos="4455110" algn="l"/>
                <a:tab pos="4900778" algn="l"/>
                <a:tab pos="5346446" algn="l"/>
                <a:tab pos="5792114" algn="l"/>
                <a:tab pos="6237783" algn="l"/>
                <a:tab pos="6683451" algn="l"/>
                <a:tab pos="7129120" algn="l"/>
                <a:tab pos="7574788" algn="l"/>
                <a:tab pos="8020457" algn="l"/>
                <a:tab pos="8466125" algn="l"/>
                <a:tab pos="8911794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7611C497-3F8F-45D4-B664-6F5180AADF2B}" type="slidenum">
              <a:rPr lang="de-DE" altLang="de-DE">
                <a:solidFill>
                  <a:srgbClr val="4C4C4C"/>
                </a:solidFill>
              </a:rPr>
              <a:pPr algn="r" eaLnBrk="1" hangingPunct="1">
                <a:spcBef>
                  <a:spcPct val="0"/>
                </a:spcBef>
              </a:pPr>
              <a:t>1</a:t>
            </a:fld>
            <a:endParaRPr lang="de-DE" altLang="de-DE">
              <a:solidFill>
                <a:srgbClr val="4C4C4C"/>
              </a:solidFill>
            </a:endParaRPr>
          </a:p>
        </p:txBody>
      </p:sp>
      <p:sp>
        <p:nvSpPr>
          <p:cNvPr id="29699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31863" y="741363"/>
            <a:ext cx="4933950" cy="3700462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2970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79767" y="4689717"/>
            <a:ext cx="5419258" cy="4443885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 altLang="de-DE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3253326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19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>
            <a:lvl1pPr algn="l" eaLnBrk="0" hangingPunct="0">
              <a:spcBef>
                <a:spcPct val="30000"/>
              </a:spcBef>
              <a:tabLst>
                <a:tab pos="0" algn="l"/>
                <a:tab pos="444094" algn="l"/>
                <a:tab pos="889762" algn="l"/>
                <a:tab pos="1335430" algn="l"/>
                <a:tab pos="1781099" algn="l"/>
                <a:tab pos="2226767" algn="l"/>
                <a:tab pos="2672436" algn="l"/>
                <a:tab pos="3118104" algn="l"/>
                <a:tab pos="3563773" algn="l"/>
                <a:tab pos="4009441" algn="l"/>
                <a:tab pos="4455110" algn="l"/>
                <a:tab pos="4900778" algn="l"/>
                <a:tab pos="5346446" algn="l"/>
                <a:tab pos="5792114" algn="l"/>
                <a:tab pos="6237783" algn="l"/>
                <a:tab pos="6683451" algn="l"/>
                <a:tab pos="7129120" algn="l"/>
                <a:tab pos="7574788" algn="l"/>
                <a:tab pos="8020457" algn="l"/>
                <a:tab pos="8466125" algn="l"/>
                <a:tab pos="8911794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 algn="l" eaLnBrk="0" hangingPunct="0">
              <a:spcBef>
                <a:spcPct val="30000"/>
              </a:spcBef>
              <a:tabLst>
                <a:tab pos="0" algn="l"/>
                <a:tab pos="444094" algn="l"/>
                <a:tab pos="889762" algn="l"/>
                <a:tab pos="1335430" algn="l"/>
                <a:tab pos="1781099" algn="l"/>
                <a:tab pos="2226767" algn="l"/>
                <a:tab pos="2672436" algn="l"/>
                <a:tab pos="3118104" algn="l"/>
                <a:tab pos="3563773" algn="l"/>
                <a:tab pos="4009441" algn="l"/>
                <a:tab pos="4455110" algn="l"/>
                <a:tab pos="4900778" algn="l"/>
                <a:tab pos="5346446" algn="l"/>
                <a:tab pos="5792114" algn="l"/>
                <a:tab pos="6237783" algn="l"/>
                <a:tab pos="6683451" algn="l"/>
                <a:tab pos="7129120" algn="l"/>
                <a:tab pos="7574788" algn="l"/>
                <a:tab pos="8020457" algn="l"/>
                <a:tab pos="8466125" algn="l"/>
                <a:tab pos="8911794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 algn="l" eaLnBrk="0" hangingPunct="0">
              <a:spcBef>
                <a:spcPct val="30000"/>
              </a:spcBef>
              <a:tabLst>
                <a:tab pos="0" algn="l"/>
                <a:tab pos="444094" algn="l"/>
                <a:tab pos="889762" algn="l"/>
                <a:tab pos="1335430" algn="l"/>
                <a:tab pos="1781099" algn="l"/>
                <a:tab pos="2226767" algn="l"/>
                <a:tab pos="2672436" algn="l"/>
                <a:tab pos="3118104" algn="l"/>
                <a:tab pos="3563773" algn="l"/>
                <a:tab pos="4009441" algn="l"/>
                <a:tab pos="4455110" algn="l"/>
                <a:tab pos="4900778" algn="l"/>
                <a:tab pos="5346446" algn="l"/>
                <a:tab pos="5792114" algn="l"/>
                <a:tab pos="6237783" algn="l"/>
                <a:tab pos="6683451" algn="l"/>
                <a:tab pos="7129120" algn="l"/>
                <a:tab pos="7574788" algn="l"/>
                <a:tab pos="8020457" algn="l"/>
                <a:tab pos="8466125" algn="l"/>
                <a:tab pos="8911794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 algn="l" eaLnBrk="0" hangingPunct="0">
              <a:spcBef>
                <a:spcPct val="30000"/>
              </a:spcBef>
              <a:tabLst>
                <a:tab pos="0" algn="l"/>
                <a:tab pos="444094" algn="l"/>
                <a:tab pos="889762" algn="l"/>
                <a:tab pos="1335430" algn="l"/>
                <a:tab pos="1781099" algn="l"/>
                <a:tab pos="2226767" algn="l"/>
                <a:tab pos="2672436" algn="l"/>
                <a:tab pos="3118104" algn="l"/>
                <a:tab pos="3563773" algn="l"/>
                <a:tab pos="4009441" algn="l"/>
                <a:tab pos="4455110" algn="l"/>
                <a:tab pos="4900778" algn="l"/>
                <a:tab pos="5346446" algn="l"/>
                <a:tab pos="5792114" algn="l"/>
                <a:tab pos="6237783" algn="l"/>
                <a:tab pos="6683451" algn="l"/>
                <a:tab pos="7129120" algn="l"/>
                <a:tab pos="7574788" algn="l"/>
                <a:tab pos="8020457" algn="l"/>
                <a:tab pos="8466125" algn="l"/>
                <a:tab pos="8911794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 algn="l" eaLnBrk="0" hangingPunct="0">
              <a:spcBef>
                <a:spcPct val="30000"/>
              </a:spcBef>
              <a:tabLst>
                <a:tab pos="0" algn="l"/>
                <a:tab pos="444094" algn="l"/>
                <a:tab pos="889762" algn="l"/>
                <a:tab pos="1335430" algn="l"/>
                <a:tab pos="1781099" algn="l"/>
                <a:tab pos="2226767" algn="l"/>
                <a:tab pos="2672436" algn="l"/>
                <a:tab pos="3118104" algn="l"/>
                <a:tab pos="3563773" algn="l"/>
                <a:tab pos="4009441" algn="l"/>
                <a:tab pos="4455110" algn="l"/>
                <a:tab pos="4900778" algn="l"/>
                <a:tab pos="5346446" algn="l"/>
                <a:tab pos="5792114" algn="l"/>
                <a:tab pos="6237783" algn="l"/>
                <a:tab pos="6683451" algn="l"/>
                <a:tab pos="7129120" algn="l"/>
                <a:tab pos="7574788" algn="l"/>
                <a:tab pos="8020457" algn="l"/>
                <a:tab pos="8466125" algn="l"/>
                <a:tab pos="8911794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494483" indent="-226771" defTabSz="445669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4094" algn="l"/>
                <a:tab pos="889762" algn="l"/>
                <a:tab pos="1335430" algn="l"/>
                <a:tab pos="1781099" algn="l"/>
                <a:tab pos="2226767" algn="l"/>
                <a:tab pos="2672436" algn="l"/>
                <a:tab pos="3118104" algn="l"/>
                <a:tab pos="3563773" algn="l"/>
                <a:tab pos="4009441" algn="l"/>
                <a:tab pos="4455110" algn="l"/>
                <a:tab pos="4900778" algn="l"/>
                <a:tab pos="5346446" algn="l"/>
                <a:tab pos="5792114" algn="l"/>
                <a:tab pos="6237783" algn="l"/>
                <a:tab pos="6683451" algn="l"/>
                <a:tab pos="7129120" algn="l"/>
                <a:tab pos="7574788" algn="l"/>
                <a:tab pos="8020457" algn="l"/>
                <a:tab pos="8466125" algn="l"/>
                <a:tab pos="8911794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48026" indent="-226771" defTabSz="445669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4094" algn="l"/>
                <a:tab pos="889762" algn="l"/>
                <a:tab pos="1335430" algn="l"/>
                <a:tab pos="1781099" algn="l"/>
                <a:tab pos="2226767" algn="l"/>
                <a:tab pos="2672436" algn="l"/>
                <a:tab pos="3118104" algn="l"/>
                <a:tab pos="3563773" algn="l"/>
                <a:tab pos="4009441" algn="l"/>
                <a:tab pos="4455110" algn="l"/>
                <a:tab pos="4900778" algn="l"/>
                <a:tab pos="5346446" algn="l"/>
                <a:tab pos="5792114" algn="l"/>
                <a:tab pos="6237783" algn="l"/>
                <a:tab pos="6683451" algn="l"/>
                <a:tab pos="7129120" algn="l"/>
                <a:tab pos="7574788" algn="l"/>
                <a:tab pos="8020457" algn="l"/>
                <a:tab pos="8466125" algn="l"/>
                <a:tab pos="8911794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01568" indent="-226771" defTabSz="445669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4094" algn="l"/>
                <a:tab pos="889762" algn="l"/>
                <a:tab pos="1335430" algn="l"/>
                <a:tab pos="1781099" algn="l"/>
                <a:tab pos="2226767" algn="l"/>
                <a:tab pos="2672436" algn="l"/>
                <a:tab pos="3118104" algn="l"/>
                <a:tab pos="3563773" algn="l"/>
                <a:tab pos="4009441" algn="l"/>
                <a:tab pos="4455110" algn="l"/>
                <a:tab pos="4900778" algn="l"/>
                <a:tab pos="5346446" algn="l"/>
                <a:tab pos="5792114" algn="l"/>
                <a:tab pos="6237783" algn="l"/>
                <a:tab pos="6683451" algn="l"/>
                <a:tab pos="7129120" algn="l"/>
                <a:tab pos="7574788" algn="l"/>
                <a:tab pos="8020457" algn="l"/>
                <a:tab pos="8466125" algn="l"/>
                <a:tab pos="8911794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55110" indent="-226771" defTabSz="445669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4094" algn="l"/>
                <a:tab pos="889762" algn="l"/>
                <a:tab pos="1335430" algn="l"/>
                <a:tab pos="1781099" algn="l"/>
                <a:tab pos="2226767" algn="l"/>
                <a:tab pos="2672436" algn="l"/>
                <a:tab pos="3118104" algn="l"/>
                <a:tab pos="3563773" algn="l"/>
                <a:tab pos="4009441" algn="l"/>
                <a:tab pos="4455110" algn="l"/>
                <a:tab pos="4900778" algn="l"/>
                <a:tab pos="5346446" algn="l"/>
                <a:tab pos="5792114" algn="l"/>
                <a:tab pos="6237783" algn="l"/>
                <a:tab pos="6683451" algn="l"/>
                <a:tab pos="7129120" algn="l"/>
                <a:tab pos="7574788" algn="l"/>
                <a:tab pos="8020457" algn="l"/>
                <a:tab pos="8466125" algn="l"/>
                <a:tab pos="8911794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B0B47926-AFE2-4506-AF5B-9B8A256FB53F}" type="slidenum">
              <a:rPr lang="de-DE" altLang="de-DE">
                <a:solidFill>
                  <a:srgbClr val="4C4C4C"/>
                </a:solidFill>
              </a:rPr>
              <a:pPr algn="r" eaLnBrk="1" hangingPunct="1">
                <a:spcBef>
                  <a:spcPct val="0"/>
                </a:spcBef>
              </a:pPr>
              <a:t>2</a:t>
            </a:fld>
            <a:endParaRPr lang="de-DE" altLang="de-DE">
              <a:solidFill>
                <a:srgbClr val="4C4C4C"/>
              </a:solidFill>
            </a:endParaRPr>
          </a:p>
        </p:txBody>
      </p:sp>
      <p:sp>
        <p:nvSpPr>
          <p:cNvPr id="32771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0" y="750888"/>
            <a:ext cx="1588" cy="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3277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79768" y="4689717"/>
            <a:ext cx="5438140" cy="4443885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 altLang="de-DE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6829912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36625" y="741363"/>
            <a:ext cx="4903788" cy="36798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fld id="{9998FA34-4C87-4F31-9466-D641802C9906}" type="slidenum">
              <a:rPr lang="de-DE" altLang="en-US" smtClean="0"/>
              <a:pPr/>
              <a:t>3</a:t>
            </a:fld>
            <a:endParaRPr lang="de-DE" altLang="en-US"/>
          </a:p>
        </p:txBody>
      </p:sp>
    </p:spTree>
    <p:extLst>
      <p:ext uri="{BB962C8B-B14F-4D97-AF65-F5344CB8AC3E}">
        <p14:creationId xmlns:p14="http://schemas.microsoft.com/office/powerpoint/2010/main" val="261074555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19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>
            <a:lvl1pPr algn="l" eaLnBrk="0" hangingPunct="0">
              <a:spcBef>
                <a:spcPct val="30000"/>
              </a:spcBef>
              <a:tabLst>
                <a:tab pos="0" algn="l"/>
                <a:tab pos="444094" algn="l"/>
                <a:tab pos="889762" algn="l"/>
                <a:tab pos="1335430" algn="l"/>
                <a:tab pos="1781099" algn="l"/>
                <a:tab pos="2226767" algn="l"/>
                <a:tab pos="2672436" algn="l"/>
                <a:tab pos="3118104" algn="l"/>
                <a:tab pos="3563773" algn="l"/>
                <a:tab pos="4009441" algn="l"/>
                <a:tab pos="4455110" algn="l"/>
                <a:tab pos="4900778" algn="l"/>
                <a:tab pos="5346446" algn="l"/>
                <a:tab pos="5792114" algn="l"/>
                <a:tab pos="6237783" algn="l"/>
                <a:tab pos="6683451" algn="l"/>
                <a:tab pos="7129120" algn="l"/>
                <a:tab pos="7574788" algn="l"/>
                <a:tab pos="8020457" algn="l"/>
                <a:tab pos="8466125" algn="l"/>
                <a:tab pos="8911794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 algn="l" eaLnBrk="0" hangingPunct="0">
              <a:spcBef>
                <a:spcPct val="30000"/>
              </a:spcBef>
              <a:tabLst>
                <a:tab pos="0" algn="l"/>
                <a:tab pos="444094" algn="l"/>
                <a:tab pos="889762" algn="l"/>
                <a:tab pos="1335430" algn="l"/>
                <a:tab pos="1781099" algn="l"/>
                <a:tab pos="2226767" algn="l"/>
                <a:tab pos="2672436" algn="l"/>
                <a:tab pos="3118104" algn="l"/>
                <a:tab pos="3563773" algn="l"/>
                <a:tab pos="4009441" algn="l"/>
                <a:tab pos="4455110" algn="l"/>
                <a:tab pos="4900778" algn="l"/>
                <a:tab pos="5346446" algn="l"/>
                <a:tab pos="5792114" algn="l"/>
                <a:tab pos="6237783" algn="l"/>
                <a:tab pos="6683451" algn="l"/>
                <a:tab pos="7129120" algn="l"/>
                <a:tab pos="7574788" algn="l"/>
                <a:tab pos="8020457" algn="l"/>
                <a:tab pos="8466125" algn="l"/>
                <a:tab pos="8911794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 algn="l" eaLnBrk="0" hangingPunct="0">
              <a:spcBef>
                <a:spcPct val="30000"/>
              </a:spcBef>
              <a:tabLst>
                <a:tab pos="0" algn="l"/>
                <a:tab pos="444094" algn="l"/>
                <a:tab pos="889762" algn="l"/>
                <a:tab pos="1335430" algn="l"/>
                <a:tab pos="1781099" algn="l"/>
                <a:tab pos="2226767" algn="l"/>
                <a:tab pos="2672436" algn="l"/>
                <a:tab pos="3118104" algn="l"/>
                <a:tab pos="3563773" algn="l"/>
                <a:tab pos="4009441" algn="l"/>
                <a:tab pos="4455110" algn="l"/>
                <a:tab pos="4900778" algn="l"/>
                <a:tab pos="5346446" algn="l"/>
                <a:tab pos="5792114" algn="l"/>
                <a:tab pos="6237783" algn="l"/>
                <a:tab pos="6683451" algn="l"/>
                <a:tab pos="7129120" algn="l"/>
                <a:tab pos="7574788" algn="l"/>
                <a:tab pos="8020457" algn="l"/>
                <a:tab pos="8466125" algn="l"/>
                <a:tab pos="8911794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 algn="l" eaLnBrk="0" hangingPunct="0">
              <a:spcBef>
                <a:spcPct val="30000"/>
              </a:spcBef>
              <a:tabLst>
                <a:tab pos="0" algn="l"/>
                <a:tab pos="444094" algn="l"/>
                <a:tab pos="889762" algn="l"/>
                <a:tab pos="1335430" algn="l"/>
                <a:tab pos="1781099" algn="l"/>
                <a:tab pos="2226767" algn="l"/>
                <a:tab pos="2672436" algn="l"/>
                <a:tab pos="3118104" algn="l"/>
                <a:tab pos="3563773" algn="l"/>
                <a:tab pos="4009441" algn="l"/>
                <a:tab pos="4455110" algn="l"/>
                <a:tab pos="4900778" algn="l"/>
                <a:tab pos="5346446" algn="l"/>
                <a:tab pos="5792114" algn="l"/>
                <a:tab pos="6237783" algn="l"/>
                <a:tab pos="6683451" algn="l"/>
                <a:tab pos="7129120" algn="l"/>
                <a:tab pos="7574788" algn="l"/>
                <a:tab pos="8020457" algn="l"/>
                <a:tab pos="8466125" algn="l"/>
                <a:tab pos="8911794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 algn="l" eaLnBrk="0" hangingPunct="0">
              <a:spcBef>
                <a:spcPct val="30000"/>
              </a:spcBef>
              <a:tabLst>
                <a:tab pos="0" algn="l"/>
                <a:tab pos="444094" algn="l"/>
                <a:tab pos="889762" algn="l"/>
                <a:tab pos="1335430" algn="l"/>
                <a:tab pos="1781099" algn="l"/>
                <a:tab pos="2226767" algn="l"/>
                <a:tab pos="2672436" algn="l"/>
                <a:tab pos="3118104" algn="l"/>
                <a:tab pos="3563773" algn="l"/>
                <a:tab pos="4009441" algn="l"/>
                <a:tab pos="4455110" algn="l"/>
                <a:tab pos="4900778" algn="l"/>
                <a:tab pos="5346446" algn="l"/>
                <a:tab pos="5792114" algn="l"/>
                <a:tab pos="6237783" algn="l"/>
                <a:tab pos="6683451" algn="l"/>
                <a:tab pos="7129120" algn="l"/>
                <a:tab pos="7574788" algn="l"/>
                <a:tab pos="8020457" algn="l"/>
                <a:tab pos="8466125" algn="l"/>
                <a:tab pos="8911794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494483" indent="-226771" defTabSz="445669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4094" algn="l"/>
                <a:tab pos="889762" algn="l"/>
                <a:tab pos="1335430" algn="l"/>
                <a:tab pos="1781099" algn="l"/>
                <a:tab pos="2226767" algn="l"/>
                <a:tab pos="2672436" algn="l"/>
                <a:tab pos="3118104" algn="l"/>
                <a:tab pos="3563773" algn="l"/>
                <a:tab pos="4009441" algn="l"/>
                <a:tab pos="4455110" algn="l"/>
                <a:tab pos="4900778" algn="l"/>
                <a:tab pos="5346446" algn="l"/>
                <a:tab pos="5792114" algn="l"/>
                <a:tab pos="6237783" algn="l"/>
                <a:tab pos="6683451" algn="l"/>
                <a:tab pos="7129120" algn="l"/>
                <a:tab pos="7574788" algn="l"/>
                <a:tab pos="8020457" algn="l"/>
                <a:tab pos="8466125" algn="l"/>
                <a:tab pos="8911794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48026" indent="-226771" defTabSz="445669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4094" algn="l"/>
                <a:tab pos="889762" algn="l"/>
                <a:tab pos="1335430" algn="l"/>
                <a:tab pos="1781099" algn="l"/>
                <a:tab pos="2226767" algn="l"/>
                <a:tab pos="2672436" algn="l"/>
                <a:tab pos="3118104" algn="l"/>
                <a:tab pos="3563773" algn="l"/>
                <a:tab pos="4009441" algn="l"/>
                <a:tab pos="4455110" algn="l"/>
                <a:tab pos="4900778" algn="l"/>
                <a:tab pos="5346446" algn="l"/>
                <a:tab pos="5792114" algn="l"/>
                <a:tab pos="6237783" algn="l"/>
                <a:tab pos="6683451" algn="l"/>
                <a:tab pos="7129120" algn="l"/>
                <a:tab pos="7574788" algn="l"/>
                <a:tab pos="8020457" algn="l"/>
                <a:tab pos="8466125" algn="l"/>
                <a:tab pos="8911794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01568" indent="-226771" defTabSz="445669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4094" algn="l"/>
                <a:tab pos="889762" algn="l"/>
                <a:tab pos="1335430" algn="l"/>
                <a:tab pos="1781099" algn="l"/>
                <a:tab pos="2226767" algn="l"/>
                <a:tab pos="2672436" algn="l"/>
                <a:tab pos="3118104" algn="l"/>
                <a:tab pos="3563773" algn="l"/>
                <a:tab pos="4009441" algn="l"/>
                <a:tab pos="4455110" algn="l"/>
                <a:tab pos="4900778" algn="l"/>
                <a:tab pos="5346446" algn="l"/>
                <a:tab pos="5792114" algn="l"/>
                <a:tab pos="6237783" algn="l"/>
                <a:tab pos="6683451" algn="l"/>
                <a:tab pos="7129120" algn="l"/>
                <a:tab pos="7574788" algn="l"/>
                <a:tab pos="8020457" algn="l"/>
                <a:tab pos="8466125" algn="l"/>
                <a:tab pos="8911794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55110" indent="-226771" defTabSz="445669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4094" algn="l"/>
                <a:tab pos="889762" algn="l"/>
                <a:tab pos="1335430" algn="l"/>
                <a:tab pos="1781099" algn="l"/>
                <a:tab pos="2226767" algn="l"/>
                <a:tab pos="2672436" algn="l"/>
                <a:tab pos="3118104" algn="l"/>
                <a:tab pos="3563773" algn="l"/>
                <a:tab pos="4009441" algn="l"/>
                <a:tab pos="4455110" algn="l"/>
                <a:tab pos="4900778" algn="l"/>
                <a:tab pos="5346446" algn="l"/>
                <a:tab pos="5792114" algn="l"/>
                <a:tab pos="6237783" algn="l"/>
                <a:tab pos="6683451" algn="l"/>
                <a:tab pos="7129120" algn="l"/>
                <a:tab pos="7574788" algn="l"/>
                <a:tab pos="8020457" algn="l"/>
                <a:tab pos="8466125" algn="l"/>
                <a:tab pos="8911794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7611C497-3F8F-45D4-B664-6F5180AADF2B}" type="slidenum">
              <a:rPr lang="de-DE" altLang="de-DE">
                <a:solidFill>
                  <a:srgbClr val="4C4C4C"/>
                </a:solidFill>
              </a:rPr>
              <a:pPr algn="r" eaLnBrk="1" hangingPunct="1">
                <a:spcBef>
                  <a:spcPct val="0"/>
                </a:spcBef>
              </a:pPr>
              <a:t>5</a:t>
            </a:fld>
            <a:endParaRPr lang="de-DE" altLang="de-DE">
              <a:solidFill>
                <a:srgbClr val="4C4C4C"/>
              </a:solidFill>
            </a:endParaRPr>
          </a:p>
        </p:txBody>
      </p:sp>
      <p:sp>
        <p:nvSpPr>
          <p:cNvPr id="29699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31863" y="741363"/>
            <a:ext cx="4933950" cy="3700462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2970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79767" y="4689717"/>
            <a:ext cx="5419258" cy="4443885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 altLang="de-DE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65149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19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>
            <a:lvl1pPr algn="l" eaLnBrk="0" hangingPunct="0">
              <a:spcBef>
                <a:spcPct val="30000"/>
              </a:spcBef>
              <a:tabLst>
                <a:tab pos="0" algn="l"/>
                <a:tab pos="444094" algn="l"/>
                <a:tab pos="889762" algn="l"/>
                <a:tab pos="1335430" algn="l"/>
                <a:tab pos="1781099" algn="l"/>
                <a:tab pos="2226767" algn="l"/>
                <a:tab pos="2672436" algn="l"/>
                <a:tab pos="3118104" algn="l"/>
                <a:tab pos="3563773" algn="l"/>
                <a:tab pos="4009441" algn="l"/>
                <a:tab pos="4455110" algn="l"/>
                <a:tab pos="4900778" algn="l"/>
                <a:tab pos="5346446" algn="l"/>
                <a:tab pos="5792114" algn="l"/>
                <a:tab pos="6237783" algn="l"/>
                <a:tab pos="6683451" algn="l"/>
                <a:tab pos="7129120" algn="l"/>
                <a:tab pos="7574788" algn="l"/>
                <a:tab pos="8020457" algn="l"/>
                <a:tab pos="8466125" algn="l"/>
                <a:tab pos="8911794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 algn="l" eaLnBrk="0" hangingPunct="0">
              <a:spcBef>
                <a:spcPct val="30000"/>
              </a:spcBef>
              <a:tabLst>
                <a:tab pos="0" algn="l"/>
                <a:tab pos="444094" algn="l"/>
                <a:tab pos="889762" algn="l"/>
                <a:tab pos="1335430" algn="l"/>
                <a:tab pos="1781099" algn="l"/>
                <a:tab pos="2226767" algn="l"/>
                <a:tab pos="2672436" algn="l"/>
                <a:tab pos="3118104" algn="l"/>
                <a:tab pos="3563773" algn="l"/>
                <a:tab pos="4009441" algn="l"/>
                <a:tab pos="4455110" algn="l"/>
                <a:tab pos="4900778" algn="l"/>
                <a:tab pos="5346446" algn="l"/>
                <a:tab pos="5792114" algn="l"/>
                <a:tab pos="6237783" algn="l"/>
                <a:tab pos="6683451" algn="l"/>
                <a:tab pos="7129120" algn="l"/>
                <a:tab pos="7574788" algn="l"/>
                <a:tab pos="8020457" algn="l"/>
                <a:tab pos="8466125" algn="l"/>
                <a:tab pos="8911794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 algn="l" eaLnBrk="0" hangingPunct="0">
              <a:spcBef>
                <a:spcPct val="30000"/>
              </a:spcBef>
              <a:tabLst>
                <a:tab pos="0" algn="l"/>
                <a:tab pos="444094" algn="l"/>
                <a:tab pos="889762" algn="l"/>
                <a:tab pos="1335430" algn="l"/>
                <a:tab pos="1781099" algn="l"/>
                <a:tab pos="2226767" algn="l"/>
                <a:tab pos="2672436" algn="l"/>
                <a:tab pos="3118104" algn="l"/>
                <a:tab pos="3563773" algn="l"/>
                <a:tab pos="4009441" algn="l"/>
                <a:tab pos="4455110" algn="l"/>
                <a:tab pos="4900778" algn="l"/>
                <a:tab pos="5346446" algn="l"/>
                <a:tab pos="5792114" algn="l"/>
                <a:tab pos="6237783" algn="l"/>
                <a:tab pos="6683451" algn="l"/>
                <a:tab pos="7129120" algn="l"/>
                <a:tab pos="7574788" algn="l"/>
                <a:tab pos="8020457" algn="l"/>
                <a:tab pos="8466125" algn="l"/>
                <a:tab pos="8911794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 algn="l" eaLnBrk="0" hangingPunct="0">
              <a:spcBef>
                <a:spcPct val="30000"/>
              </a:spcBef>
              <a:tabLst>
                <a:tab pos="0" algn="l"/>
                <a:tab pos="444094" algn="l"/>
                <a:tab pos="889762" algn="l"/>
                <a:tab pos="1335430" algn="l"/>
                <a:tab pos="1781099" algn="l"/>
                <a:tab pos="2226767" algn="l"/>
                <a:tab pos="2672436" algn="l"/>
                <a:tab pos="3118104" algn="l"/>
                <a:tab pos="3563773" algn="l"/>
                <a:tab pos="4009441" algn="l"/>
                <a:tab pos="4455110" algn="l"/>
                <a:tab pos="4900778" algn="l"/>
                <a:tab pos="5346446" algn="l"/>
                <a:tab pos="5792114" algn="l"/>
                <a:tab pos="6237783" algn="l"/>
                <a:tab pos="6683451" algn="l"/>
                <a:tab pos="7129120" algn="l"/>
                <a:tab pos="7574788" algn="l"/>
                <a:tab pos="8020457" algn="l"/>
                <a:tab pos="8466125" algn="l"/>
                <a:tab pos="8911794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 algn="l" eaLnBrk="0" hangingPunct="0">
              <a:spcBef>
                <a:spcPct val="30000"/>
              </a:spcBef>
              <a:tabLst>
                <a:tab pos="0" algn="l"/>
                <a:tab pos="444094" algn="l"/>
                <a:tab pos="889762" algn="l"/>
                <a:tab pos="1335430" algn="l"/>
                <a:tab pos="1781099" algn="l"/>
                <a:tab pos="2226767" algn="l"/>
                <a:tab pos="2672436" algn="l"/>
                <a:tab pos="3118104" algn="l"/>
                <a:tab pos="3563773" algn="l"/>
                <a:tab pos="4009441" algn="l"/>
                <a:tab pos="4455110" algn="l"/>
                <a:tab pos="4900778" algn="l"/>
                <a:tab pos="5346446" algn="l"/>
                <a:tab pos="5792114" algn="l"/>
                <a:tab pos="6237783" algn="l"/>
                <a:tab pos="6683451" algn="l"/>
                <a:tab pos="7129120" algn="l"/>
                <a:tab pos="7574788" algn="l"/>
                <a:tab pos="8020457" algn="l"/>
                <a:tab pos="8466125" algn="l"/>
                <a:tab pos="8911794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494483" indent="-226771" defTabSz="445669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4094" algn="l"/>
                <a:tab pos="889762" algn="l"/>
                <a:tab pos="1335430" algn="l"/>
                <a:tab pos="1781099" algn="l"/>
                <a:tab pos="2226767" algn="l"/>
                <a:tab pos="2672436" algn="l"/>
                <a:tab pos="3118104" algn="l"/>
                <a:tab pos="3563773" algn="l"/>
                <a:tab pos="4009441" algn="l"/>
                <a:tab pos="4455110" algn="l"/>
                <a:tab pos="4900778" algn="l"/>
                <a:tab pos="5346446" algn="l"/>
                <a:tab pos="5792114" algn="l"/>
                <a:tab pos="6237783" algn="l"/>
                <a:tab pos="6683451" algn="l"/>
                <a:tab pos="7129120" algn="l"/>
                <a:tab pos="7574788" algn="l"/>
                <a:tab pos="8020457" algn="l"/>
                <a:tab pos="8466125" algn="l"/>
                <a:tab pos="8911794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48026" indent="-226771" defTabSz="445669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4094" algn="l"/>
                <a:tab pos="889762" algn="l"/>
                <a:tab pos="1335430" algn="l"/>
                <a:tab pos="1781099" algn="l"/>
                <a:tab pos="2226767" algn="l"/>
                <a:tab pos="2672436" algn="l"/>
                <a:tab pos="3118104" algn="l"/>
                <a:tab pos="3563773" algn="l"/>
                <a:tab pos="4009441" algn="l"/>
                <a:tab pos="4455110" algn="l"/>
                <a:tab pos="4900778" algn="l"/>
                <a:tab pos="5346446" algn="l"/>
                <a:tab pos="5792114" algn="l"/>
                <a:tab pos="6237783" algn="l"/>
                <a:tab pos="6683451" algn="l"/>
                <a:tab pos="7129120" algn="l"/>
                <a:tab pos="7574788" algn="l"/>
                <a:tab pos="8020457" algn="l"/>
                <a:tab pos="8466125" algn="l"/>
                <a:tab pos="8911794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01568" indent="-226771" defTabSz="445669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4094" algn="l"/>
                <a:tab pos="889762" algn="l"/>
                <a:tab pos="1335430" algn="l"/>
                <a:tab pos="1781099" algn="l"/>
                <a:tab pos="2226767" algn="l"/>
                <a:tab pos="2672436" algn="l"/>
                <a:tab pos="3118104" algn="l"/>
                <a:tab pos="3563773" algn="l"/>
                <a:tab pos="4009441" algn="l"/>
                <a:tab pos="4455110" algn="l"/>
                <a:tab pos="4900778" algn="l"/>
                <a:tab pos="5346446" algn="l"/>
                <a:tab pos="5792114" algn="l"/>
                <a:tab pos="6237783" algn="l"/>
                <a:tab pos="6683451" algn="l"/>
                <a:tab pos="7129120" algn="l"/>
                <a:tab pos="7574788" algn="l"/>
                <a:tab pos="8020457" algn="l"/>
                <a:tab pos="8466125" algn="l"/>
                <a:tab pos="8911794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55110" indent="-226771" defTabSz="445669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4094" algn="l"/>
                <a:tab pos="889762" algn="l"/>
                <a:tab pos="1335430" algn="l"/>
                <a:tab pos="1781099" algn="l"/>
                <a:tab pos="2226767" algn="l"/>
                <a:tab pos="2672436" algn="l"/>
                <a:tab pos="3118104" algn="l"/>
                <a:tab pos="3563773" algn="l"/>
                <a:tab pos="4009441" algn="l"/>
                <a:tab pos="4455110" algn="l"/>
                <a:tab pos="4900778" algn="l"/>
                <a:tab pos="5346446" algn="l"/>
                <a:tab pos="5792114" algn="l"/>
                <a:tab pos="6237783" algn="l"/>
                <a:tab pos="6683451" algn="l"/>
                <a:tab pos="7129120" algn="l"/>
                <a:tab pos="7574788" algn="l"/>
                <a:tab pos="8020457" algn="l"/>
                <a:tab pos="8466125" algn="l"/>
                <a:tab pos="8911794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B0B47926-AFE2-4506-AF5B-9B8A256FB53F}" type="slidenum">
              <a:rPr lang="de-DE" altLang="de-DE">
                <a:solidFill>
                  <a:srgbClr val="4C4C4C"/>
                </a:solidFill>
              </a:rPr>
              <a:pPr algn="r" eaLnBrk="1" hangingPunct="1">
                <a:spcBef>
                  <a:spcPct val="0"/>
                </a:spcBef>
              </a:pPr>
              <a:t>6</a:t>
            </a:fld>
            <a:endParaRPr lang="de-DE" altLang="de-DE">
              <a:solidFill>
                <a:srgbClr val="4C4C4C"/>
              </a:solidFill>
            </a:endParaRPr>
          </a:p>
        </p:txBody>
      </p:sp>
      <p:sp>
        <p:nvSpPr>
          <p:cNvPr id="32771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0" y="750888"/>
            <a:ext cx="1588" cy="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3277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79768" y="4689717"/>
            <a:ext cx="5438140" cy="4443885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 altLang="de-DE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343618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19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>
            <a:lvl1pPr algn="l" eaLnBrk="0" hangingPunct="0">
              <a:spcBef>
                <a:spcPct val="30000"/>
              </a:spcBef>
              <a:tabLst>
                <a:tab pos="0" algn="l"/>
                <a:tab pos="444094" algn="l"/>
                <a:tab pos="889762" algn="l"/>
                <a:tab pos="1335430" algn="l"/>
                <a:tab pos="1781099" algn="l"/>
                <a:tab pos="2226767" algn="l"/>
                <a:tab pos="2672436" algn="l"/>
                <a:tab pos="3118104" algn="l"/>
                <a:tab pos="3563773" algn="l"/>
                <a:tab pos="4009441" algn="l"/>
                <a:tab pos="4455110" algn="l"/>
                <a:tab pos="4900778" algn="l"/>
                <a:tab pos="5346446" algn="l"/>
                <a:tab pos="5792114" algn="l"/>
                <a:tab pos="6237783" algn="l"/>
                <a:tab pos="6683451" algn="l"/>
                <a:tab pos="7129120" algn="l"/>
                <a:tab pos="7574788" algn="l"/>
                <a:tab pos="8020457" algn="l"/>
                <a:tab pos="8466125" algn="l"/>
                <a:tab pos="8911794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 algn="l" eaLnBrk="0" hangingPunct="0">
              <a:spcBef>
                <a:spcPct val="30000"/>
              </a:spcBef>
              <a:tabLst>
                <a:tab pos="0" algn="l"/>
                <a:tab pos="444094" algn="l"/>
                <a:tab pos="889762" algn="l"/>
                <a:tab pos="1335430" algn="l"/>
                <a:tab pos="1781099" algn="l"/>
                <a:tab pos="2226767" algn="l"/>
                <a:tab pos="2672436" algn="l"/>
                <a:tab pos="3118104" algn="l"/>
                <a:tab pos="3563773" algn="l"/>
                <a:tab pos="4009441" algn="l"/>
                <a:tab pos="4455110" algn="l"/>
                <a:tab pos="4900778" algn="l"/>
                <a:tab pos="5346446" algn="l"/>
                <a:tab pos="5792114" algn="l"/>
                <a:tab pos="6237783" algn="l"/>
                <a:tab pos="6683451" algn="l"/>
                <a:tab pos="7129120" algn="l"/>
                <a:tab pos="7574788" algn="l"/>
                <a:tab pos="8020457" algn="l"/>
                <a:tab pos="8466125" algn="l"/>
                <a:tab pos="8911794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 algn="l" eaLnBrk="0" hangingPunct="0">
              <a:spcBef>
                <a:spcPct val="30000"/>
              </a:spcBef>
              <a:tabLst>
                <a:tab pos="0" algn="l"/>
                <a:tab pos="444094" algn="l"/>
                <a:tab pos="889762" algn="l"/>
                <a:tab pos="1335430" algn="l"/>
                <a:tab pos="1781099" algn="l"/>
                <a:tab pos="2226767" algn="l"/>
                <a:tab pos="2672436" algn="l"/>
                <a:tab pos="3118104" algn="l"/>
                <a:tab pos="3563773" algn="l"/>
                <a:tab pos="4009441" algn="l"/>
                <a:tab pos="4455110" algn="l"/>
                <a:tab pos="4900778" algn="l"/>
                <a:tab pos="5346446" algn="l"/>
                <a:tab pos="5792114" algn="l"/>
                <a:tab pos="6237783" algn="l"/>
                <a:tab pos="6683451" algn="l"/>
                <a:tab pos="7129120" algn="l"/>
                <a:tab pos="7574788" algn="l"/>
                <a:tab pos="8020457" algn="l"/>
                <a:tab pos="8466125" algn="l"/>
                <a:tab pos="8911794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 algn="l" eaLnBrk="0" hangingPunct="0">
              <a:spcBef>
                <a:spcPct val="30000"/>
              </a:spcBef>
              <a:tabLst>
                <a:tab pos="0" algn="l"/>
                <a:tab pos="444094" algn="l"/>
                <a:tab pos="889762" algn="l"/>
                <a:tab pos="1335430" algn="l"/>
                <a:tab pos="1781099" algn="l"/>
                <a:tab pos="2226767" algn="l"/>
                <a:tab pos="2672436" algn="l"/>
                <a:tab pos="3118104" algn="l"/>
                <a:tab pos="3563773" algn="l"/>
                <a:tab pos="4009441" algn="l"/>
                <a:tab pos="4455110" algn="l"/>
                <a:tab pos="4900778" algn="l"/>
                <a:tab pos="5346446" algn="l"/>
                <a:tab pos="5792114" algn="l"/>
                <a:tab pos="6237783" algn="l"/>
                <a:tab pos="6683451" algn="l"/>
                <a:tab pos="7129120" algn="l"/>
                <a:tab pos="7574788" algn="l"/>
                <a:tab pos="8020457" algn="l"/>
                <a:tab pos="8466125" algn="l"/>
                <a:tab pos="8911794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 algn="l" eaLnBrk="0" hangingPunct="0">
              <a:spcBef>
                <a:spcPct val="30000"/>
              </a:spcBef>
              <a:tabLst>
                <a:tab pos="0" algn="l"/>
                <a:tab pos="444094" algn="l"/>
                <a:tab pos="889762" algn="l"/>
                <a:tab pos="1335430" algn="l"/>
                <a:tab pos="1781099" algn="l"/>
                <a:tab pos="2226767" algn="l"/>
                <a:tab pos="2672436" algn="l"/>
                <a:tab pos="3118104" algn="l"/>
                <a:tab pos="3563773" algn="l"/>
                <a:tab pos="4009441" algn="l"/>
                <a:tab pos="4455110" algn="l"/>
                <a:tab pos="4900778" algn="l"/>
                <a:tab pos="5346446" algn="l"/>
                <a:tab pos="5792114" algn="l"/>
                <a:tab pos="6237783" algn="l"/>
                <a:tab pos="6683451" algn="l"/>
                <a:tab pos="7129120" algn="l"/>
                <a:tab pos="7574788" algn="l"/>
                <a:tab pos="8020457" algn="l"/>
                <a:tab pos="8466125" algn="l"/>
                <a:tab pos="8911794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494483" indent="-226771" defTabSz="445669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4094" algn="l"/>
                <a:tab pos="889762" algn="l"/>
                <a:tab pos="1335430" algn="l"/>
                <a:tab pos="1781099" algn="l"/>
                <a:tab pos="2226767" algn="l"/>
                <a:tab pos="2672436" algn="l"/>
                <a:tab pos="3118104" algn="l"/>
                <a:tab pos="3563773" algn="l"/>
                <a:tab pos="4009441" algn="l"/>
                <a:tab pos="4455110" algn="l"/>
                <a:tab pos="4900778" algn="l"/>
                <a:tab pos="5346446" algn="l"/>
                <a:tab pos="5792114" algn="l"/>
                <a:tab pos="6237783" algn="l"/>
                <a:tab pos="6683451" algn="l"/>
                <a:tab pos="7129120" algn="l"/>
                <a:tab pos="7574788" algn="l"/>
                <a:tab pos="8020457" algn="l"/>
                <a:tab pos="8466125" algn="l"/>
                <a:tab pos="8911794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48026" indent="-226771" defTabSz="445669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4094" algn="l"/>
                <a:tab pos="889762" algn="l"/>
                <a:tab pos="1335430" algn="l"/>
                <a:tab pos="1781099" algn="l"/>
                <a:tab pos="2226767" algn="l"/>
                <a:tab pos="2672436" algn="l"/>
                <a:tab pos="3118104" algn="l"/>
                <a:tab pos="3563773" algn="l"/>
                <a:tab pos="4009441" algn="l"/>
                <a:tab pos="4455110" algn="l"/>
                <a:tab pos="4900778" algn="l"/>
                <a:tab pos="5346446" algn="l"/>
                <a:tab pos="5792114" algn="l"/>
                <a:tab pos="6237783" algn="l"/>
                <a:tab pos="6683451" algn="l"/>
                <a:tab pos="7129120" algn="l"/>
                <a:tab pos="7574788" algn="l"/>
                <a:tab pos="8020457" algn="l"/>
                <a:tab pos="8466125" algn="l"/>
                <a:tab pos="8911794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01568" indent="-226771" defTabSz="445669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4094" algn="l"/>
                <a:tab pos="889762" algn="l"/>
                <a:tab pos="1335430" algn="l"/>
                <a:tab pos="1781099" algn="l"/>
                <a:tab pos="2226767" algn="l"/>
                <a:tab pos="2672436" algn="l"/>
                <a:tab pos="3118104" algn="l"/>
                <a:tab pos="3563773" algn="l"/>
                <a:tab pos="4009441" algn="l"/>
                <a:tab pos="4455110" algn="l"/>
                <a:tab pos="4900778" algn="l"/>
                <a:tab pos="5346446" algn="l"/>
                <a:tab pos="5792114" algn="l"/>
                <a:tab pos="6237783" algn="l"/>
                <a:tab pos="6683451" algn="l"/>
                <a:tab pos="7129120" algn="l"/>
                <a:tab pos="7574788" algn="l"/>
                <a:tab pos="8020457" algn="l"/>
                <a:tab pos="8466125" algn="l"/>
                <a:tab pos="8911794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55110" indent="-226771" defTabSz="445669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4094" algn="l"/>
                <a:tab pos="889762" algn="l"/>
                <a:tab pos="1335430" algn="l"/>
                <a:tab pos="1781099" algn="l"/>
                <a:tab pos="2226767" algn="l"/>
                <a:tab pos="2672436" algn="l"/>
                <a:tab pos="3118104" algn="l"/>
                <a:tab pos="3563773" algn="l"/>
                <a:tab pos="4009441" algn="l"/>
                <a:tab pos="4455110" algn="l"/>
                <a:tab pos="4900778" algn="l"/>
                <a:tab pos="5346446" algn="l"/>
                <a:tab pos="5792114" algn="l"/>
                <a:tab pos="6237783" algn="l"/>
                <a:tab pos="6683451" algn="l"/>
                <a:tab pos="7129120" algn="l"/>
                <a:tab pos="7574788" algn="l"/>
                <a:tab pos="8020457" algn="l"/>
                <a:tab pos="8466125" algn="l"/>
                <a:tab pos="8911794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B0B47926-AFE2-4506-AF5B-9B8A256FB53F}" type="slidenum">
              <a:rPr lang="de-DE" altLang="de-DE">
                <a:solidFill>
                  <a:srgbClr val="4C4C4C"/>
                </a:solidFill>
              </a:rPr>
              <a:pPr algn="r" eaLnBrk="1" hangingPunct="1">
                <a:spcBef>
                  <a:spcPct val="0"/>
                </a:spcBef>
              </a:pPr>
              <a:t>7</a:t>
            </a:fld>
            <a:endParaRPr lang="de-DE" altLang="de-DE">
              <a:solidFill>
                <a:srgbClr val="4C4C4C"/>
              </a:solidFill>
            </a:endParaRPr>
          </a:p>
        </p:txBody>
      </p:sp>
      <p:sp>
        <p:nvSpPr>
          <p:cNvPr id="32771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0" y="750888"/>
            <a:ext cx="1588" cy="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3277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79768" y="4689717"/>
            <a:ext cx="5438140" cy="4443885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 altLang="de-DE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781508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4.xml"/></Relationships>
</file>

<file path=ppt/slideLayouts/_rels/slideLayout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/Relationships>
</file>

<file path=ppt/slideLayouts/_rels/slideLayout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 dirty="0"/>
              <a:t>Portland </a:t>
            </a:r>
            <a:r>
              <a:rPr lang="de-DE" altLang="de-DE" dirty="0" err="1"/>
              <a:t>OR</a:t>
            </a:r>
            <a:r>
              <a:rPr lang="de-DE" altLang="de-DE" dirty="0"/>
              <a:t>, April 2016</a:t>
            </a:r>
          </a:p>
        </p:txBody>
      </p:sp>
    </p:spTree>
    <p:extLst>
      <p:ext uri="{BB962C8B-B14F-4D97-AF65-F5344CB8AC3E}">
        <p14:creationId xmlns:p14="http://schemas.microsoft.com/office/powerpoint/2010/main" val="25847902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 dirty="0"/>
              <a:t>Portland </a:t>
            </a:r>
            <a:r>
              <a:rPr lang="de-DE" altLang="de-DE" dirty="0" err="1"/>
              <a:t>OR</a:t>
            </a:r>
            <a:r>
              <a:rPr lang="de-DE" altLang="de-DE" dirty="0"/>
              <a:t>, April 2016</a:t>
            </a:r>
          </a:p>
        </p:txBody>
      </p:sp>
    </p:spTree>
    <p:extLst>
      <p:ext uri="{BB962C8B-B14F-4D97-AF65-F5344CB8AC3E}">
        <p14:creationId xmlns:p14="http://schemas.microsoft.com/office/powerpoint/2010/main" val="42668275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04000" y="1389063"/>
            <a:ext cx="2081213" cy="2749550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360363" y="1389063"/>
            <a:ext cx="6091237" cy="2749550"/>
          </a:xfr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 dirty="0"/>
              <a:t>Portland </a:t>
            </a:r>
            <a:r>
              <a:rPr lang="de-DE" altLang="de-DE" dirty="0" err="1"/>
              <a:t>OR</a:t>
            </a:r>
            <a:r>
              <a:rPr lang="de-DE" altLang="de-DE" dirty="0"/>
              <a:t>, April 2016</a:t>
            </a:r>
          </a:p>
        </p:txBody>
      </p:sp>
    </p:spTree>
    <p:extLst>
      <p:ext uri="{BB962C8B-B14F-4D97-AF65-F5344CB8AC3E}">
        <p14:creationId xmlns:p14="http://schemas.microsoft.com/office/powerpoint/2010/main" val="87597714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60363" y="1389063"/>
            <a:ext cx="8324850" cy="1143000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 dirty="0"/>
              <a:t>Portland </a:t>
            </a:r>
            <a:r>
              <a:rPr lang="de-DE" altLang="de-DE" dirty="0" err="1"/>
              <a:t>OR</a:t>
            </a:r>
            <a:r>
              <a:rPr lang="de-DE" altLang="de-DE" dirty="0"/>
              <a:t>, April 2016</a:t>
            </a:r>
          </a:p>
        </p:txBody>
      </p:sp>
    </p:spTree>
    <p:extLst>
      <p:ext uri="{BB962C8B-B14F-4D97-AF65-F5344CB8AC3E}">
        <p14:creationId xmlns:p14="http://schemas.microsoft.com/office/powerpoint/2010/main" val="241238752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 dirty="0"/>
              <a:t>Portland </a:t>
            </a:r>
            <a:r>
              <a:rPr lang="de-DE" altLang="de-DE" dirty="0" err="1"/>
              <a:t>OR</a:t>
            </a:r>
            <a:r>
              <a:rPr lang="de-DE" altLang="de-DE" dirty="0"/>
              <a:t>, April 2016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de-DE" dirty="0"/>
              <a:t>LUG 2016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6C72306-FCEA-4042-92C7-69B30AA9B23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9874461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 dirty="0"/>
              <a:t>Portland </a:t>
            </a:r>
            <a:r>
              <a:rPr lang="de-DE" altLang="de-DE" dirty="0" err="1"/>
              <a:t>OR</a:t>
            </a:r>
            <a:r>
              <a:rPr lang="de-DE" altLang="de-DE" dirty="0"/>
              <a:t>, April 2016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de-DE" dirty="0"/>
              <a:t>LUG 1016</a:t>
            </a:r>
          </a:p>
          <a:p>
            <a:pPr>
              <a:defRPr/>
            </a:pPr>
            <a:endParaRPr lang="en-US" altLang="de-DE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151F984-6D78-4A16-81FA-F84C1F800AA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4980391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 dirty="0"/>
              <a:t>Portland </a:t>
            </a:r>
            <a:r>
              <a:rPr lang="de-DE" altLang="de-DE" dirty="0" err="1"/>
              <a:t>OR</a:t>
            </a:r>
            <a:r>
              <a:rPr lang="de-DE" altLang="de-DE" dirty="0"/>
              <a:t>, April 2016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de-DE" dirty="0"/>
              <a:t>LUG 2016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10A39FA-6A04-497D-A0ED-C545B238E03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4894752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349250" y="1173163"/>
            <a:ext cx="4157663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59313" y="1173163"/>
            <a:ext cx="4159250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 dirty="0"/>
              <a:t>Portland </a:t>
            </a:r>
            <a:r>
              <a:rPr lang="de-DE" altLang="de-DE" dirty="0" err="1"/>
              <a:t>OR</a:t>
            </a:r>
            <a:r>
              <a:rPr lang="de-DE" altLang="de-DE" dirty="0"/>
              <a:t>, April 2016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de-DE" dirty="0"/>
              <a:t>LUG 2016</a:t>
            </a:r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460AD5B-EFB6-4CB0-A087-4EA7363CB40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4765067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 dirty="0"/>
              <a:t>Portland </a:t>
            </a:r>
            <a:r>
              <a:rPr lang="de-DE" altLang="de-DE" dirty="0" err="1"/>
              <a:t>OR</a:t>
            </a:r>
            <a:r>
              <a:rPr lang="de-DE" altLang="de-DE" dirty="0"/>
              <a:t>, April 2016</a:t>
            </a:r>
          </a:p>
        </p:txBody>
      </p:sp>
      <p:sp>
        <p:nvSpPr>
          <p:cNvPr id="8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de-DE" dirty="0"/>
              <a:t>LUG 2016</a:t>
            </a:r>
          </a:p>
        </p:txBody>
      </p:sp>
      <p:sp>
        <p:nvSpPr>
          <p:cNvPr id="9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8127FB9-E3FC-4DBC-B306-6A3161847A0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2206203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 dirty="0"/>
              <a:t>Portland </a:t>
            </a:r>
            <a:r>
              <a:rPr lang="de-DE" altLang="de-DE" dirty="0" err="1"/>
              <a:t>OR</a:t>
            </a:r>
            <a:r>
              <a:rPr lang="de-DE" altLang="de-DE" dirty="0"/>
              <a:t>, April 2016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de-DE" dirty="0"/>
              <a:t>LUG 2016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84A7BC9-02D6-44C2-A963-7C8FB77A6D5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4087875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 dirty="0"/>
              <a:t>Portland </a:t>
            </a:r>
            <a:r>
              <a:rPr lang="de-DE" altLang="de-DE" dirty="0" err="1"/>
              <a:t>OR</a:t>
            </a:r>
            <a:r>
              <a:rPr lang="de-DE" altLang="de-DE" dirty="0"/>
              <a:t>, April 2016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de-DE" dirty="0"/>
              <a:t>LUG 2016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3196228-4849-4773-9F1E-42BE9E04DEA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056856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 dirty="0"/>
              <a:t>Portland </a:t>
            </a:r>
            <a:r>
              <a:rPr lang="de-DE" altLang="de-DE" dirty="0" err="1"/>
              <a:t>OR</a:t>
            </a:r>
            <a:r>
              <a:rPr lang="de-DE" altLang="de-DE" dirty="0"/>
              <a:t>, April 2016</a:t>
            </a:r>
          </a:p>
        </p:txBody>
      </p:sp>
    </p:spTree>
    <p:extLst>
      <p:ext uri="{BB962C8B-B14F-4D97-AF65-F5344CB8AC3E}">
        <p14:creationId xmlns:p14="http://schemas.microsoft.com/office/powerpoint/2010/main" val="44951386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 dirty="0"/>
              <a:t>Portland </a:t>
            </a:r>
            <a:r>
              <a:rPr lang="de-DE" altLang="de-DE" dirty="0" err="1"/>
              <a:t>OR</a:t>
            </a:r>
            <a:r>
              <a:rPr lang="de-DE" altLang="de-DE" dirty="0"/>
              <a:t>, April 2016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de-DE" dirty="0"/>
              <a:t>LUG 2016</a:t>
            </a:r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5D7AB5C-C1F6-4B78-B9A0-4FAA57CBA6E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8242564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 dirty="0"/>
              <a:t>Portland </a:t>
            </a:r>
            <a:r>
              <a:rPr lang="de-DE" altLang="de-DE" dirty="0" err="1"/>
              <a:t>OR</a:t>
            </a:r>
            <a:r>
              <a:rPr lang="de-DE" altLang="de-DE" dirty="0"/>
              <a:t>, April 2016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de-DE" dirty="0"/>
              <a:t>LUG 2016</a:t>
            </a:r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841CB11-FFB4-4D2B-BEC3-E5FD24CD1F7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2578266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 dirty="0"/>
              <a:t>Portland </a:t>
            </a:r>
            <a:r>
              <a:rPr lang="de-DE" altLang="de-DE" dirty="0" err="1"/>
              <a:t>OR</a:t>
            </a:r>
            <a:r>
              <a:rPr lang="de-DE" altLang="de-DE" dirty="0"/>
              <a:t>, April 2016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de-DE" dirty="0"/>
              <a:t>LUG 2016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B71F9B3-EEF3-4E41-BA08-6880B36F80E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6881659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702425" y="346075"/>
            <a:ext cx="2116138" cy="5351463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349250" y="346075"/>
            <a:ext cx="6200775" cy="5351463"/>
          </a:xfr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 dirty="0"/>
              <a:t>Portland </a:t>
            </a:r>
            <a:r>
              <a:rPr lang="de-DE" altLang="de-DE" dirty="0" err="1"/>
              <a:t>OR</a:t>
            </a:r>
            <a:r>
              <a:rPr lang="de-DE" altLang="de-DE" dirty="0"/>
              <a:t>, April 2016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de-DE" dirty="0"/>
              <a:t>LUG 2016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F75BEAC-E167-403B-B6B8-4CCDA43EA63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1829602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60363" y="1389063"/>
            <a:ext cx="8324850" cy="1143000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 dirty="0"/>
              <a:t>Portland </a:t>
            </a:r>
            <a:r>
              <a:rPr lang="de-DE" altLang="de-DE" dirty="0" err="1"/>
              <a:t>OR</a:t>
            </a:r>
            <a:r>
              <a:rPr lang="de-DE" altLang="de-DE" dirty="0"/>
              <a:t>, April 2016</a:t>
            </a:r>
          </a:p>
        </p:txBody>
      </p:sp>
    </p:spTree>
    <p:extLst>
      <p:ext uri="{BB962C8B-B14F-4D97-AF65-F5344CB8AC3E}">
        <p14:creationId xmlns:p14="http://schemas.microsoft.com/office/powerpoint/2010/main" val="268083640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354" y="3536156"/>
            <a:ext cx="7773293" cy="1017984"/>
          </a:xfrm>
        </p:spPr>
        <p:txBody>
          <a:bodyPr>
            <a:normAutofit/>
          </a:bodyPr>
          <a:lstStyle>
            <a:lvl1pPr algn="ctr">
              <a:defRPr sz="3164">
                <a:latin typeface="Myriad Pro Cond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824" y="4661298"/>
            <a:ext cx="6400353" cy="589359"/>
          </a:xfrm>
        </p:spPr>
        <p:txBody>
          <a:bodyPr>
            <a:normAutofit/>
          </a:bodyPr>
          <a:lstStyle>
            <a:lvl1pPr marL="0" indent="0" algn="ctr">
              <a:buNone/>
              <a:defRPr sz="2004">
                <a:solidFill>
                  <a:schemeClr val="tx1"/>
                </a:solidFill>
                <a:latin typeface="Myriad Pro Cond"/>
              </a:defRPr>
            </a:lvl1pPr>
            <a:lvl2pPr marL="2410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4821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7232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9643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2054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4464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6875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92865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9" name="Footer Placeholder 9"/>
          <p:cNvSpPr>
            <a:spLocks noGrp="1"/>
          </p:cNvSpPr>
          <p:nvPr>
            <p:ph type="ftr" sz="quarter" idx="13"/>
          </p:nvPr>
        </p:nvSpPr>
        <p:spPr>
          <a:xfrm>
            <a:off x="3124275" y="6492999"/>
            <a:ext cx="2895451" cy="365001"/>
          </a:xfrm>
        </p:spPr>
        <p:txBody>
          <a:bodyPr/>
          <a:lstStyle>
            <a:lvl1pPr>
              <a:defRPr sz="633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 dirty="0">
                <a:solidFill>
                  <a:prstClr val="black"/>
                </a:solidFill>
                <a:cs typeface="Arial" pitchFamily="34" charset="0"/>
              </a:rPr>
              <a:t>Copyright © 2016 OpenSFS.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0E07D873-54DE-44E4-B468-C01D9280D1ED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5"/>
          </p:nvPr>
        </p:nvSpPr>
        <p:spPr>
          <a:xfrm>
            <a:off x="2000250" y="5197078"/>
            <a:ext cx="5143500" cy="482203"/>
          </a:xfrm>
        </p:spPr>
        <p:txBody>
          <a:bodyPr>
            <a:normAutofit/>
          </a:bodyPr>
          <a:lstStyle>
            <a:lvl1pPr algn="ctr">
              <a:buNone/>
              <a:defRPr sz="1582"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dirty="0"/>
              <a:t>Click to edit Master text style</a:t>
            </a:r>
          </a:p>
        </p:txBody>
      </p:sp>
      <p:sp>
        <p:nvSpPr>
          <p:cNvPr id="17" name="Content Placeholder 16"/>
          <p:cNvSpPr>
            <a:spLocks noGrp="1"/>
          </p:cNvSpPr>
          <p:nvPr>
            <p:ph sz="quarter" idx="16"/>
          </p:nvPr>
        </p:nvSpPr>
        <p:spPr>
          <a:xfrm>
            <a:off x="2000250" y="5572125"/>
            <a:ext cx="5143500" cy="482203"/>
          </a:xfrm>
        </p:spPr>
        <p:txBody>
          <a:bodyPr>
            <a:normAutofit/>
          </a:bodyPr>
          <a:lstStyle>
            <a:lvl1pPr algn="ctr">
              <a:buNone/>
              <a:defRPr sz="1582"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dirty="0"/>
              <a:t>Click to edit Master text style</a:t>
            </a:r>
          </a:p>
        </p:txBody>
      </p:sp>
    </p:spTree>
    <p:extLst>
      <p:ext uri="{BB962C8B-B14F-4D97-AF65-F5344CB8AC3E}">
        <p14:creationId xmlns:p14="http://schemas.microsoft.com/office/powerpoint/2010/main" val="373566997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1562" y="160734"/>
            <a:ext cx="7695752" cy="928688"/>
          </a:xfrm>
        </p:spPr>
        <p:txBody>
          <a:bodyPr>
            <a:normAutofit/>
          </a:bodyPr>
          <a:lstStyle>
            <a:lvl1pPr algn="l">
              <a:defRPr sz="253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1071562" y="1393031"/>
            <a:ext cx="7733110" cy="4393406"/>
          </a:xfrm>
        </p:spPr>
        <p:txBody>
          <a:bodyPr/>
          <a:lstStyle>
            <a:lvl2pPr>
              <a:buFont typeface="Wingdings" pitchFamily="2" charset="2"/>
              <a:buChar char="§"/>
              <a:defRPr/>
            </a:lvl2pPr>
            <a:lvl3pPr>
              <a:buFont typeface="Calibri" pitchFamily="34" charset="0"/>
              <a:buChar char="–"/>
              <a:defRPr/>
            </a:lvl3pPr>
            <a:lvl4pPr>
              <a:buFont typeface="Arial" pitchFamily="34" charset="0"/>
              <a:buChar char="•"/>
              <a:defRPr/>
            </a:lvl4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893844" y="6492999"/>
            <a:ext cx="1178719" cy="365001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E07D873-54DE-44E4-B468-C01D9280D1ED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3"/>
          </p:nvPr>
        </p:nvSpPr>
        <p:spPr>
          <a:xfrm>
            <a:off x="3124275" y="6492999"/>
            <a:ext cx="2895451" cy="365001"/>
          </a:xfrm>
        </p:spPr>
        <p:txBody>
          <a:bodyPr/>
          <a:lstStyle>
            <a:lvl1pPr>
              <a:defRPr sz="633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 dirty="0">
                <a:solidFill>
                  <a:prstClr val="white"/>
                </a:solidFill>
                <a:cs typeface="Arial" pitchFamily="34" charset="0"/>
              </a:rPr>
              <a:t>Copyright © 2016 OpenSFS.</a:t>
            </a:r>
          </a:p>
        </p:txBody>
      </p:sp>
    </p:spTree>
    <p:extLst>
      <p:ext uri="{BB962C8B-B14F-4D97-AF65-F5344CB8AC3E}">
        <p14:creationId xmlns:p14="http://schemas.microsoft.com/office/powerpoint/2010/main" val="3256485888"/>
      </p:ext>
    </p:extLst>
  </p:cSld>
  <p:clrMapOvr>
    <a:masterClrMapping/>
  </p:clrMapOvr>
  <p:transition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w/Lin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1562" y="160734"/>
            <a:ext cx="7695752" cy="928688"/>
          </a:xfrm>
        </p:spPr>
        <p:txBody>
          <a:bodyPr>
            <a:normAutofit/>
          </a:bodyPr>
          <a:lstStyle>
            <a:lvl1pPr algn="l">
              <a:defRPr sz="253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1071562" y="1393031"/>
            <a:ext cx="7733110" cy="4393406"/>
          </a:xfrm>
        </p:spPr>
        <p:txBody>
          <a:bodyPr/>
          <a:lstStyle>
            <a:lvl2pPr>
              <a:buFont typeface="Wingdings" pitchFamily="2" charset="2"/>
              <a:buChar char="§"/>
              <a:defRPr/>
            </a:lvl2pPr>
            <a:lvl3pPr>
              <a:buFont typeface="Calibri" pitchFamily="34" charset="0"/>
              <a:buChar char="–"/>
              <a:defRPr/>
            </a:lvl3pPr>
            <a:lvl4pPr>
              <a:buFont typeface="Arial" pitchFamily="34" charset="0"/>
              <a:buChar char="•"/>
              <a:defRPr/>
            </a:lvl4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893844" y="6492999"/>
            <a:ext cx="1178719" cy="365001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E07D873-54DE-44E4-B468-C01D9280D1ED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3"/>
          </p:nvPr>
        </p:nvSpPr>
        <p:spPr>
          <a:xfrm>
            <a:off x="3124275" y="6492999"/>
            <a:ext cx="2895451" cy="365001"/>
          </a:xfrm>
        </p:spPr>
        <p:txBody>
          <a:bodyPr/>
          <a:lstStyle>
            <a:lvl1pPr>
              <a:defRPr sz="633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 dirty="0">
                <a:solidFill>
                  <a:prstClr val="white"/>
                </a:solidFill>
                <a:cs typeface="Arial" pitchFamily="34" charset="0"/>
              </a:rPr>
              <a:t>Copyright © 2016 OpenSFS.</a:t>
            </a:r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1089422" y="1071563"/>
            <a:ext cx="7715250" cy="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46499557"/>
      </p:ext>
    </p:extLst>
  </p:cSld>
  <p:clrMapOvr>
    <a:masterClrMapping/>
  </p:clrMapOvr>
  <p:transition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035843" y="4406801"/>
            <a:ext cx="7458522" cy="1361777"/>
          </a:xfrm>
        </p:spPr>
        <p:txBody>
          <a:bodyPr anchor="t"/>
          <a:lstStyle>
            <a:lvl1pPr algn="l">
              <a:defRPr sz="2109" b="0" cap="none"/>
            </a:lvl1pPr>
          </a:lstStyle>
          <a:p>
            <a:r>
              <a:rPr lang="en-US" dirty="0"/>
              <a:t>click to edit master title style 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35843" y="2906613"/>
            <a:ext cx="7458522" cy="1500188"/>
          </a:xfrm>
        </p:spPr>
        <p:txBody>
          <a:bodyPr anchor="b"/>
          <a:lstStyle>
            <a:lvl1pPr marL="0" indent="0">
              <a:buNone/>
              <a:defRPr sz="1055">
                <a:solidFill>
                  <a:schemeClr val="tx1">
                    <a:tint val="75000"/>
                  </a:schemeClr>
                </a:solidFill>
              </a:defRPr>
            </a:lvl1pPr>
            <a:lvl2pPr marL="241082" indent="0">
              <a:buNone/>
              <a:defRPr sz="949">
                <a:solidFill>
                  <a:schemeClr val="tx1">
                    <a:tint val="75000"/>
                  </a:schemeClr>
                </a:solidFill>
              </a:defRPr>
            </a:lvl2pPr>
            <a:lvl3pPr marL="482163" indent="0">
              <a:buNone/>
              <a:defRPr sz="844">
                <a:solidFill>
                  <a:schemeClr val="tx1">
                    <a:tint val="75000"/>
                  </a:schemeClr>
                </a:solidFill>
              </a:defRPr>
            </a:lvl3pPr>
            <a:lvl4pPr marL="723245" indent="0">
              <a:buNone/>
              <a:defRPr sz="738">
                <a:solidFill>
                  <a:schemeClr val="tx1">
                    <a:tint val="75000"/>
                  </a:schemeClr>
                </a:solidFill>
              </a:defRPr>
            </a:lvl4pPr>
            <a:lvl5pPr marL="964326" indent="0">
              <a:buNone/>
              <a:defRPr sz="738">
                <a:solidFill>
                  <a:schemeClr val="tx1">
                    <a:tint val="75000"/>
                  </a:schemeClr>
                </a:solidFill>
              </a:defRPr>
            </a:lvl5pPr>
            <a:lvl6pPr marL="1205408" indent="0">
              <a:buNone/>
              <a:defRPr sz="738">
                <a:solidFill>
                  <a:schemeClr val="tx1">
                    <a:tint val="75000"/>
                  </a:schemeClr>
                </a:solidFill>
              </a:defRPr>
            </a:lvl6pPr>
            <a:lvl7pPr marL="1446489" indent="0">
              <a:buNone/>
              <a:defRPr sz="738">
                <a:solidFill>
                  <a:schemeClr val="tx1">
                    <a:tint val="75000"/>
                  </a:schemeClr>
                </a:solidFill>
              </a:defRPr>
            </a:lvl7pPr>
            <a:lvl8pPr marL="1687571" indent="0">
              <a:buNone/>
              <a:defRPr sz="738">
                <a:solidFill>
                  <a:schemeClr val="tx1">
                    <a:tint val="75000"/>
                  </a:schemeClr>
                </a:solidFill>
              </a:defRPr>
            </a:lvl8pPr>
            <a:lvl9pPr marL="1928652" indent="0">
              <a:buNone/>
              <a:defRPr sz="738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893844" y="6492999"/>
            <a:ext cx="1178719" cy="365001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E07D873-54DE-44E4-B468-C01D9280D1ED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8" name="Footer Placeholder 9"/>
          <p:cNvSpPr>
            <a:spLocks noGrp="1"/>
          </p:cNvSpPr>
          <p:nvPr>
            <p:ph type="ftr" sz="quarter" idx="13"/>
          </p:nvPr>
        </p:nvSpPr>
        <p:spPr>
          <a:xfrm>
            <a:off x="3124275" y="6492999"/>
            <a:ext cx="2895451" cy="365001"/>
          </a:xfrm>
        </p:spPr>
        <p:txBody>
          <a:bodyPr/>
          <a:lstStyle>
            <a:lvl1pPr>
              <a:defRPr sz="633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 dirty="0">
                <a:solidFill>
                  <a:prstClr val="white"/>
                </a:solidFill>
                <a:cs typeface="Arial" pitchFamily="34" charset="0"/>
              </a:rPr>
              <a:t>Copyright © 2016 OpenSFS.</a:t>
            </a:r>
          </a:p>
        </p:txBody>
      </p:sp>
    </p:spTree>
    <p:extLst>
      <p:ext uri="{BB962C8B-B14F-4D97-AF65-F5344CB8AC3E}">
        <p14:creationId xmlns:p14="http://schemas.microsoft.com/office/powerpoint/2010/main" val="246668288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35844" y="1285875"/>
            <a:ext cx="3857625" cy="4661297"/>
          </a:xfrm>
        </p:spPr>
        <p:txBody>
          <a:bodyPr/>
          <a:lstStyle>
            <a:lvl1pPr>
              <a:defRPr sz="1476"/>
            </a:lvl1pPr>
            <a:lvl2pPr>
              <a:defRPr sz="1266"/>
            </a:lvl2pPr>
            <a:lvl3pPr>
              <a:defRPr sz="1055"/>
            </a:lvl3pPr>
            <a:lvl4pPr>
              <a:defRPr sz="949"/>
            </a:lvl4pPr>
            <a:lvl5pPr>
              <a:defRPr sz="949"/>
            </a:lvl5pPr>
            <a:lvl6pPr>
              <a:defRPr sz="949"/>
            </a:lvl6pPr>
            <a:lvl7pPr>
              <a:defRPr sz="949"/>
            </a:lvl7pPr>
            <a:lvl8pPr>
              <a:defRPr sz="949"/>
            </a:lvl8pPr>
            <a:lvl9pPr>
              <a:defRPr sz="949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4978301" y="1285875"/>
            <a:ext cx="3857625" cy="4661297"/>
          </a:xfrm>
        </p:spPr>
        <p:txBody>
          <a:bodyPr/>
          <a:lstStyle>
            <a:lvl1pPr>
              <a:defRPr sz="1476"/>
            </a:lvl1pPr>
            <a:lvl2pPr>
              <a:defRPr sz="1266"/>
            </a:lvl2pPr>
            <a:lvl3pPr>
              <a:defRPr sz="1055"/>
            </a:lvl3pPr>
            <a:lvl4pPr>
              <a:defRPr sz="949"/>
            </a:lvl4pPr>
            <a:lvl5pPr>
              <a:defRPr sz="949"/>
            </a:lvl5pPr>
            <a:lvl6pPr>
              <a:defRPr sz="949"/>
            </a:lvl6pPr>
            <a:lvl7pPr>
              <a:defRPr sz="949"/>
            </a:lvl7pPr>
            <a:lvl8pPr>
              <a:defRPr sz="949"/>
            </a:lvl8pPr>
            <a:lvl9pPr>
              <a:defRPr sz="949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893844" y="6492999"/>
            <a:ext cx="1178719" cy="365001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E07D873-54DE-44E4-B468-C01D9280D1ED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4"/>
          </p:nvPr>
        </p:nvSpPr>
        <p:spPr>
          <a:xfrm>
            <a:off x="3124275" y="6492999"/>
            <a:ext cx="2895451" cy="365001"/>
          </a:xfrm>
        </p:spPr>
        <p:txBody>
          <a:bodyPr/>
          <a:lstStyle>
            <a:lvl1pPr>
              <a:defRPr sz="633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 dirty="0">
                <a:solidFill>
                  <a:prstClr val="white"/>
                </a:solidFill>
                <a:cs typeface="Arial" pitchFamily="34" charset="0"/>
              </a:rPr>
              <a:t>Copyright © 2016 OpenSFS.</a:t>
            </a:r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1035844" y="160734"/>
            <a:ext cx="7695752" cy="928688"/>
          </a:xfrm>
        </p:spPr>
        <p:txBody>
          <a:bodyPr>
            <a:normAutofit/>
          </a:bodyPr>
          <a:lstStyle>
            <a:lvl1pPr algn="l">
              <a:defRPr sz="2531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525828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 dirty="0"/>
              <a:t>Portland </a:t>
            </a:r>
            <a:r>
              <a:rPr lang="de-DE" altLang="de-DE" dirty="0" err="1"/>
              <a:t>OR</a:t>
            </a:r>
            <a:r>
              <a:rPr lang="de-DE" altLang="de-DE" dirty="0"/>
              <a:t>, April 2016</a:t>
            </a:r>
          </a:p>
        </p:txBody>
      </p:sp>
    </p:spTree>
    <p:extLst>
      <p:ext uri="{BB962C8B-B14F-4D97-AF65-F5344CB8AC3E}">
        <p14:creationId xmlns:p14="http://schemas.microsoft.com/office/powerpoint/2010/main" val="3847516160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 w/Lin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35844" y="1393031"/>
            <a:ext cx="3857625" cy="4661297"/>
          </a:xfrm>
        </p:spPr>
        <p:txBody>
          <a:bodyPr/>
          <a:lstStyle>
            <a:lvl1pPr>
              <a:defRPr sz="1476"/>
            </a:lvl1pPr>
            <a:lvl2pPr>
              <a:defRPr sz="1266"/>
            </a:lvl2pPr>
            <a:lvl3pPr>
              <a:defRPr sz="1055"/>
            </a:lvl3pPr>
            <a:lvl4pPr>
              <a:defRPr sz="949"/>
            </a:lvl4pPr>
            <a:lvl5pPr>
              <a:defRPr sz="949"/>
            </a:lvl5pPr>
            <a:lvl6pPr>
              <a:defRPr sz="949"/>
            </a:lvl6pPr>
            <a:lvl7pPr>
              <a:defRPr sz="949"/>
            </a:lvl7pPr>
            <a:lvl8pPr>
              <a:defRPr sz="949"/>
            </a:lvl8pPr>
            <a:lvl9pPr>
              <a:defRPr sz="949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4978301" y="1393031"/>
            <a:ext cx="3857625" cy="4661297"/>
          </a:xfrm>
        </p:spPr>
        <p:txBody>
          <a:bodyPr/>
          <a:lstStyle>
            <a:lvl1pPr>
              <a:defRPr sz="1476"/>
            </a:lvl1pPr>
            <a:lvl2pPr>
              <a:defRPr sz="1266"/>
            </a:lvl2pPr>
            <a:lvl3pPr>
              <a:defRPr sz="1055"/>
            </a:lvl3pPr>
            <a:lvl4pPr>
              <a:defRPr sz="949"/>
            </a:lvl4pPr>
            <a:lvl5pPr>
              <a:defRPr sz="949"/>
            </a:lvl5pPr>
            <a:lvl6pPr>
              <a:defRPr sz="949"/>
            </a:lvl6pPr>
            <a:lvl7pPr>
              <a:defRPr sz="949"/>
            </a:lvl7pPr>
            <a:lvl8pPr>
              <a:defRPr sz="949"/>
            </a:lvl8pPr>
            <a:lvl9pPr>
              <a:defRPr sz="949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893844" y="6492999"/>
            <a:ext cx="1178719" cy="365001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E07D873-54DE-44E4-B468-C01D9280D1ED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4"/>
          </p:nvPr>
        </p:nvSpPr>
        <p:spPr>
          <a:xfrm>
            <a:off x="3124275" y="6492999"/>
            <a:ext cx="2895451" cy="365001"/>
          </a:xfrm>
        </p:spPr>
        <p:txBody>
          <a:bodyPr/>
          <a:lstStyle>
            <a:lvl1pPr>
              <a:defRPr sz="633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 dirty="0">
                <a:solidFill>
                  <a:prstClr val="white"/>
                </a:solidFill>
                <a:cs typeface="Arial" pitchFamily="34" charset="0"/>
              </a:rPr>
              <a:t>Copyright © 2016 OpenSFS.</a:t>
            </a:r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1035844" y="160734"/>
            <a:ext cx="7695752" cy="928688"/>
          </a:xfrm>
        </p:spPr>
        <p:txBody>
          <a:bodyPr>
            <a:normAutofit/>
          </a:bodyPr>
          <a:lstStyle>
            <a:lvl1pPr algn="l">
              <a:defRPr sz="2531"/>
            </a:lvl1pPr>
          </a:lstStyle>
          <a:p>
            <a:r>
              <a:rPr lang="en-US" dirty="0"/>
              <a:t>Click to edit Master title style</a:t>
            </a:r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1089422" y="1071563"/>
            <a:ext cx="7715250" cy="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3944534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35844" y="1182069"/>
            <a:ext cx="3804047" cy="639589"/>
          </a:xfrm>
        </p:spPr>
        <p:txBody>
          <a:bodyPr anchor="b">
            <a:normAutofit/>
          </a:bodyPr>
          <a:lstStyle>
            <a:lvl1pPr marL="0" indent="0">
              <a:buNone/>
              <a:defRPr sz="1371" b="1"/>
            </a:lvl1pPr>
            <a:lvl2pPr marL="241082" indent="0">
              <a:buNone/>
              <a:defRPr sz="1055" b="1"/>
            </a:lvl2pPr>
            <a:lvl3pPr marL="482163" indent="0">
              <a:buNone/>
              <a:defRPr sz="949" b="1"/>
            </a:lvl3pPr>
            <a:lvl4pPr marL="723245" indent="0">
              <a:buNone/>
              <a:defRPr sz="844" b="1"/>
            </a:lvl4pPr>
            <a:lvl5pPr marL="964326" indent="0">
              <a:buNone/>
              <a:defRPr sz="844" b="1"/>
            </a:lvl5pPr>
            <a:lvl6pPr marL="1205408" indent="0">
              <a:buNone/>
              <a:defRPr sz="844" b="1"/>
            </a:lvl6pPr>
            <a:lvl7pPr marL="1446489" indent="0">
              <a:buNone/>
              <a:defRPr sz="844" b="1"/>
            </a:lvl7pPr>
            <a:lvl8pPr marL="1687571" indent="0">
              <a:buNone/>
              <a:defRPr sz="844" b="1"/>
            </a:lvl8pPr>
            <a:lvl9pPr marL="1928652" indent="0">
              <a:buNone/>
              <a:defRPr sz="844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35844" y="1871887"/>
            <a:ext cx="3804047" cy="4021708"/>
          </a:xfrm>
        </p:spPr>
        <p:txBody>
          <a:bodyPr/>
          <a:lstStyle>
            <a:lvl1pPr>
              <a:defRPr sz="1266"/>
            </a:lvl1pPr>
            <a:lvl2pPr>
              <a:defRPr sz="1055"/>
            </a:lvl2pPr>
            <a:lvl3pPr>
              <a:defRPr sz="949"/>
            </a:lvl3pPr>
            <a:lvl4pPr>
              <a:defRPr sz="844"/>
            </a:lvl4pPr>
            <a:lvl5pPr>
              <a:defRPr sz="844"/>
            </a:lvl5pPr>
            <a:lvl6pPr>
              <a:defRPr sz="844"/>
            </a:lvl6pPr>
            <a:lvl7pPr>
              <a:defRPr sz="844"/>
            </a:lvl7pPr>
            <a:lvl8pPr>
              <a:defRPr sz="844"/>
            </a:lvl8pPr>
            <a:lvl9pPr>
              <a:defRPr sz="844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54203" y="1182069"/>
            <a:ext cx="3804047" cy="639589"/>
          </a:xfrm>
        </p:spPr>
        <p:txBody>
          <a:bodyPr anchor="b">
            <a:normAutofit/>
          </a:bodyPr>
          <a:lstStyle>
            <a:lvl1pPr marL="0" indent="0">
              <a:buNone/>
              <a:defRPr sz="1371" b="1"/>
            </a:lvl1pPr>
            <a:lvl2pPr marL="241082" indent="0">
              <a:buNone/>
              <a:defRPr sz="1055" b="1"/>
            </a:lvl2pPr>
            <a:lvl3pPr marL="482163" indent="0">
              <a:buNone/>
              <a:defRPr sz="949" b="1"/>
            </a:lvl3pPr>
            <a:lvl4pPr marL="723245" indent="0">
              <a:buNone/>
              <a:defRPr sz="844" b="1"/>
            </a:lvl4pPr>
            <a:lvl5pPr marL="964326" indent="0">
              <a:buNone/>
              <a:defRPr sz="844" b="1"/>
            </a:lvl5pPr>
            <a:lvl6pPr marL="1205408" indent="0">
              <a:buNone/>
              <a:defRPr sz="844" b="1"/>
            </a:lvl6pPr>
            <a:lvl7pPr marL="1446489" indent="0">
              <a:buNone/>
              <a:defRPr sz="844" b="1"/>
            </a:lvl7pPr>
            <a:lvl8pPr marL="1687571" indent="0">
              <a:buNone/>
              <a:defRPr sz="844" b="1"/>
            </a:lvl8pPr>
            <a:lvl9pPr marL="1928652" indent="0">
              <a:buNone/>
              <a:defRPr sz="844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54203" y="1871887"/>
            <a:ext cx="3804047" cy="4021708"/>
          </a:xfrm>
        </p:spPr>
        <p:txBody>
          <a:bodyPr/>
          <a:lstStyle>
            <a:lvl1pPr>
              <a:defRPr sz="1266"/>
            </a:lvl1pPr>
            <a:lvl2pPr>
              <a:defRPr sz="1055"/>
            </a:lvl2pPr>
            <a:lvl3pPr>
              <a:defRPr sz="949"/>
            </a:lvl3pPr>
            <a:lvl4pPr>
              <a:defRPr sz="844"/>
            </a:lvl4pPr>
            <a:lvl5pPr>
              <a:defRPr sz="844"/>
            </a:lvl5pPr>
            <a:lvl6pPr>
              <a:defRPr sz="844"/>
            </a:lvl6pPr>
            <a:lvl7pPr>
              <a:defRPr sz="844"/>
            </a:lvl7pPr>
            <a:lvl8pPr>
              <a:defRPr sz="844"/>
            </a:lvl8pPr>
            <a:lvl9pPr>
              <a:defRPr sz="844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893844" y="6492999"/>
            <a:ext cx="1178719" cy="365001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E07D873-54DE-44E4-B468-C01D9280D1ED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1" name="Footer Placeholder 9"/>
          <p:cNvSpPr>
            <a:spLocks noGrp="1"/>
          </p:cNvSpPr>
          <p:nvPr>
            <p:ph type="ftr" sz="quarter" idx="14"/>
          </p:nvPr>
        </p:nvSpPr>
        <p:spPr>
          <a:xfrm>
            <a:off x="3124275" y="6492999"/>
            <a:ext cx="2895451" cy="365001"/>
          </a:xfrm>
        </p:spPr>
        <p:txBody>
          <a:bodyPr/>
          <a:lstStyle>
            <a:lvl1pPr>
              <a:defRPr sz="633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 dirty="0">
                <a:solidFill>
                  <a:prstClr val="white"/>
                </a:solidFill>
                <a:cs typeface="Arial" pitchFamily="34" charset="0"/>
              </a:rPr>
              <a:t>Copyright © 2016 OpenSFS.</a:t>
            </a:r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1035844" y="160734"/>
            <a:ext cx="7695752" cy="928688"/>
          </a:xfrm>
        </p:spPr>
        <p:txBody>
          <a:bodyPr>
            <a:normAutofit/>
          </a:bodyPr>
          <a:lstStyle>
            <a:lvl1pPr algn="l">
              <a:defRPr sz="2531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69375452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 w/Lin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35844" y="1182069"/>
            <a:ext cx="3804047" cy="639589"/>
          </a:xfrm>
        </p:spPr>
        <p:txBody>
          <a:bodyPr anchor="b">
            <a:normAutofit/>
          </a:bodyPr>
          <a:lstStyle>
            <a:lvl1pPr marL="0" indent="0">
              <a:buNone/>
              <a:defRPr sz="1371" b="1"/>
            </a:lvl1pPr>
            <a:lvl2pPr marL="241082" indent="0">
              <a:buNone/>
              <a:defRPr sz="1055" b="1"/>
            </a:lvl2pPr>
            <a:lvl3pPr marL="482163" indent="0">
              <a:buNone/>
              <a:defRPr sz="949" b="1"/>
            </a:lvl3pPr>
            <a:lvl4pPr marL="723245" indent="0">
              <a:buNone/>
              <a:defRPr sz="844" b="1"/>
            </a:lvl4pPr>
            <a:lvl5pPr marL="964326" indent="0">
              <a:buNone/>
              <a:defRPr sz="844" b="1"/>
            </a:lvl5pPr>
            <a:lvl6pPr marL="1205408" indent="0">
              <a:buNone/>
              <a:defRPr sz="844" b="1"/>
            </a:lvl6pPr>
            <a:lvl7pPr marL="1446489" indent="0">
              <a:buNone/>
              <a:defRPr sz="844" b="1"/>
            </a:lvl7pPr>
            <a:lvl8pPr marL="1687571" indent="0">
              <a:buNone/>
              <a:defRPr sz="844" b="1"/>
            </a:lvl8pPr>
            <a:lvl9pPr marL="1928652" indent="0">
              <a:buNone/>
              <a:defRPr sz="844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35844" y="1871887"/>
            <a:ext cx="3804047" cy="4021708"/>
          </a:xfrm>
        </p:spPr>
        <p:txBody>
          <a:bodyPr/>
          <a:lstStyle>
            <a:lvl1pPr>
              <a:defRPr sz="1266"/>
            </a:lvl1pPr>
            <a:lvl2pPr>
              <a:defRPr sz="1055"/>
            </a:lvl2pPr>
            <a:lvl3pPr>
              <a:defRPr sz="949"/>
            </a:lvl3pPr>
            <a:lvl4pPr>
              <a:defRPr sz="844"/>
            </a:lvl4pPr>
            <a:lvl5pPr>
              <a:defRPr sz="844"/>
            </a:lvl5pPr>
            <a:lvl6pPr>
              <a:defRPr sz="844"/>
            </a:lvl6pPr>
            <a:lvl7pPr>
              <a:defRPr sz="844"/>
            </a:lvl7pPr>
            <a:lvl8pPr>
              <a:defRPr sz="844"/>
            </a:lvl8pPr>
            <a:lvl9pPr>
              <a:defRPr sz="844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54203" y="1182069"/>
            <a:ext cx="3804047" cy="639589"/>
          </a:xfrm>
        </p:spPr>
        <p:txBody>
          <a:bodyPr anchor="b">
            <a:normAutofit/>
          </a:bodyPr>
          <a:lstStyle>
            <a:lvl1pPr marL="0" indent="0">
              <a:buNone/>
              <a:defRPr sz="1371" b="1"/>
            </a:lvl1pPr>
            <a:lvl2pPr marL="241082" indent="0">
              <a:buNone/>
              <a:defRPr sz="1055" b="1"/>
            </a:lvl2pPr>
            <a:lvl3pPr marL="482163" indent="0">
              <a:buNone/>
              <a:defRPr sz="949" b="1"/>
            </a:lvl3pPr>
            <a:lvl4pPr marL="723245" indent="0">
              <a:buNone/>
              <a:defRPr sz="844" b="1"/>
            </a:lvl4pPr>
            <a:lvl5pPr marL="964326" indent="0">
              <a:buNone/>
              <a:defRPr sz="844" b="1"/>
            </a:lvl5pPr>
            <a:lvl6pPr marL="1205408" indent="0">
              <a:buNone/>
              <a:defRPr sz="844" b="1"/>
            </a:lvl6pPr>
            <a:lvl7pPr marL="1446489" indent="0">
              <a:buNone/>
              <a:defRPr sz="844" b="1"/>
            </a:lvl7pPr>
            <a:lvl8pPr marL="1687571" indent="0">
              <a:buNone/>
              <a:defRPr sz="844" b="1"/>
            </a:lvl8pPr>
            <a:lvl9pPr marL="1928652" indent="0">
              <a:buNone/>
              <a:defRPr sz="844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54203" y="1871887"/>
            <a:ext cx="3804047" cy="4021708"/>
          </a:xfrm>
        </p:spPr>
        <p:txBody>
          <a:bodyPr/>
          <a:lstStyle>
            <a:lvl1pPr>
              <a:defRPr sz="1266"/>
            </a:lvl1pPr>
            <a:lvl2pPr>
              <a:defRPr sz="1055"/>
            </a:lvl2pPr>
            <a:lvl3pPr>
              <a:defRPr sz="949"/>
            </a:lvl3pPr>
            <a:lvl4pPr>
              <a:defRPr sz="844"/>
            </a:lvl4pPr>
            <a:lvl5pPr>
              <a:defRPr sz="844"/>
            </a:lvl5pPr>
            <a:lvl6pPr>
              <a:defRPr sz="844"/>
            </a:lvl6pPr>
            <a:lvl7pPr>
              <a:defRPr sz="844"/>
            </a:lvl7pPr>
            <a:lvl8pPr>
              <a:defRPr sz="844"/>
            </a:lvl8pPr>
            <a:lvl9pPr>
              <a:defRPr sz="844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893844" y="6492999"/>
            <a:ext cx="1178719" cy="365001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E07D873-54DE-44E4-B468-C01D9280D1ED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1" name="Footer Placeholder 9"/>
          <p:cNvSpPr>
            <a:spLocks noGrp="1"/>
          </p:cNvSpPr>
          <p:nvPr>
            <p:ph type="ftr" sz="quarter" idx="14"/>
          </p:nvPr>
        </p:nvSpPr>
        <p:spPr>
          <a:xfrm>
            <a:off x="3124275" y="6492999"/>
            <a:ext cx="2895451" cy="365001"/>
          </a:xfrm>
        </p:spPr>
        <p:txBody>
          <a:bodyPr/>
          <a:lstStyle>
            <a:lvl1pPr>
              <a:defRPr sz="633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 dirty="0">
                <a:solidFill>
                  <a:prstClr val="white"/>
                </a:solidFill>
                <a:cs typeface="Arial" pitchFamily="34" charset="0"/>
              </a:rPr>
              <a:t>Copyright © 2016 OpenSFS.</a:t>
            </a:r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1035844" y="160734"/>
            <a:ext cx="7695752" cy="928688"/>
          </a:xfrm>
        </p:spPr>
        <p:txBody>
          <a:bodyPr>
            <a:normAutofit/>
          </a:bodyPr>
          <a:lstStyle>
            <a:lvl1pPr algn="l">
              <a:defRPr sz="2531"/>
            </a:lvl1pPr>
          </a:lstStyle>
          <a:p>
            <a:r>
              <a:rPr lang="en-US" dirty="0"/>
              <a:t>Click to edit Master title style</a:t>
            </a:r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1089422" y="1071563"/>
            <a:ext cx="7715250" cy="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5414950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1071562" y="160734"/>
            <a:ext cx="7695752" cy="928688"/>
          </a:xfrm>
        </p:spPr>
        <p:txBody>
          <a:bodyPr>
            <a:normAutofit/>
          </a:bodyPr>
          <a:lstStyle>
            <a:lvl1pPr algn="l">
              <a:defRPr sz="253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893844" y="6492999"/>
            <a:ext cx="1178719" cy="365001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E07D873-54DE-44E4-B468-C01D9280D1ED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8" name="Footer Placeholder 9"/>
          <p:cNvSpPr>
            <a:spLocks noGrp="1"/>
          </p:cNvSpPr>
          <p:nvPr>
            <p:ph type="ftr" sz="quarter" idx="14"/>
          </p:nvPr>
        </p:nvSpPr>
        <p:spPr>
          <a:xfrm>
            <a:off x="3124275" y="6492999"/>
            <a:ext cx="2895451" cy="365001"/>
          </a:xfrm>
        </p:spPr>
        <p:txBody>
          <a:bodyPr/>
          <a:lstStyle>
            <a:lvl1pPr>
              <a:defRPr sz="633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 dirty="0">
                <a:solidFill>
                  <a:prstClr val="white"/>
                </a:solidFill>
                <a:cs typeface="Arial" pitchFamily="34" charset="0"/>
              </a:rPr>
              <a:t>Copyright © 2016 OpenSFS.</a:t>
            </a:r>
          </a:p>
        </p:txBody>
      </p:sp>
    </p:spTree>
    <p:extLst>
      <p:ext uri="{BB962C8B-B14F-4D97-AF65-F5344CB8AC3E}">
        <p14:creationId xmlns:p14="http://schemas.microsoft.com/office/powerpoint/2010/main" val="1716051191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 w/Lin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1071562" y="160734"/>
            <a:ext cx="7695752" cy="928688"/>
          </a:xfrm>
        </p:spPr>
        <p:txBody>
          <a:bodyPr>
            <a:normAutofit/>
          </a:bodyPr>
          <a:lstStyle>
            <a:lvl1pPr algn="l">
              <a:defRPr sz="253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893844" y="6492999"/>
            <a:ext cx="1178719" cy="365001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E07D873-54DE-44E4-B468-C01D9280D1ED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8" name="Footer Placeholder 9"/>
          <p:cNvSpPr>
            <a:spLocks noGrp="1"/>
          </p:cNvSpPr>
          <p:nvPr>
            <p:ph type="ftr" sz="quarter" idx="14"/>
          </p:nvPr>
        </p:nvSpPr>
        <p:spPr>
          <a:xfrm>
            <a:off x="3124275" y="6492999"/>
            <a:ext cx="2895451" cy="365001"/>
          </a:xfrm>
        </p:spPr>
        <p:txBody>
          <a:bodyPr/>
          <a:lstStyle>
            <a:lvl1pPr>
              <a:defRPr sz="633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 dirty="0">
                <a:solidFill>
                  <a:prstClr val="white"/>
                </a:solidFill>
                <a:cs typeface="Arial" pitchFamily="34" charset="0"/>
              </a:rPr>
              <a:t>Copyright © 2016 OpenSFS.</a:t>
            </a: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1089422" y="1071563"/>
            <a:ext cx="7715250" cy="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31918095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893844" y="6492999"/>
            <a:ext cx="1178719" cy="365001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E07D873-54DE-44E4-B468-C01D9280D1ED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Footer Placeholder 9"/>
          <p:cNvSpPr>
            <a:spLocks noGrp="1"/>
          </p:cNvSpPr>
          <p:nvPr>
            <p:ph type="ftr" sz="quarter" idx="14"/>
          </p:nvPr>
        </p:nvSpPr>
        <p:spPr>
          <a:xfrm>
            <a:off x="3124275" y="6492999"/>
            <a:ext cx="2895451" cy="365001"/>
          </a:xfrm>
        </p:spPr>
        <p:txBody>
          <a:bodyPr/>
          <a:lstStyle>
            <a:lvl1pPr>
              <a:defRPr sz="633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 dirty="0">
                <a:solidFill>
                  <a:prstClr val="white"/>
                </a:solidFill>
                <a:cs typeface="Arial" pitchFamily="34" charset="0"/>
              </a:rPr>
              <a:t>Copyright © 2016 OpenSFS.</a:t>
            </a:r>
          </a:p>
        </p:txBody>
      </p:sp>
    </p:spTree>
    <p:extLst>
      <p:ext uri="{BB962C8B-B14F-4D97-AF65-F5344CB8AC3E}">
        <p14:creationId xmlns:p14="http://schemas.microsoft.com/office/powerpoint/2010/main" val="1745792891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635" y="4800824"/>
            <a:ext cx="5486177" cy="567035"/>
          </a:xfrm>
        </p:spPr>
        <p:txBody>
          <a:bodyPr anchor="b"/>
          <a:lstStyle>
            <a:lvl1pPr algn="l">
              <a:defRPr sz="1055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635" y="612801"/>
            <a:ext cx="5486177" cy="4114354"/>
          </a:xfrm>
        </p:spPr>
        <p:txBody>
          <a:bodyPr/>
          <a:lstStyle>
            <a:lvl1pPr marL="0" indent="0">
              <a:buNone/>
              <a:defRPr sz="1687"/>
            </a:lvl1pPr>
            <a:lvl2pPr marL="241082" indent="0">
              <a:buNone/>
              <a:defRPr sz="1476"/>
            </a:lvl2pPr>
            <a:lvl3pPr marL="482163" indent="0">
              <a:buNone/>
              <a:defRPr sz="1266"/>
            </a:lvl3pPr>
            <a:lvl4pPr marL="723245" indent="0">
              <a:buNone/>
              <a:defRPr sz="1055"/>
            </a:lvl4pPr>
            <a:lvl5pPr marL="964326" indent="0">
              <a:buNone/>
              <a:defRPr sz="1055"/>
            </a:lvl5pPr>
            <a:lvl6pPr marL="1205408" indent="0">
              <a:buNone/>
              <a:defRPr sz="1055"/>
            </a:lvl6pPr>
            <a:lvl7pPr marL="1446489" indent="0">
              <a:buNone/>
              <a:defRPr sz="1055"/>
            </a:lvl7pPr>
            <a:lvl8pPr marL="1687571" indent="0">
              <a:buNone/>
              <a:defRPr sz="1055"/>
            </a:lvl8pPr>
            <a:lvl9pPr marL="1928652" indent="0">
              <a:buNone/>
              <a:defRPr sz="1055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635" y="5367859"/>
            <a:ext cx="5486177" cy="418579"/>
          </a:xfrm>
        </p:spPr>
        <p:txBody>
          <a:bodyPr/>
          <a:lstStyle>
            <a:lvl1pPr marL="0" indent="0">
              <a:buNone/>
              <a:defRPr sz="738"/>
            </a:lvl1pPr>
            <a:lvl2pPr marL="241082" indent="0">
              <a:buNone/>
              <a:defRPr sz="633"/>
            </a:lvl2pPr>
            <a:lvl3pPr marL="482163" indent="0">
              <a:buNone/>
              <a:defRPr sz="527"/>
            </a:lvl3pPr>
            <a:lvl4pPr marL="723245" indent="0">
              <a:buNone/>
              <a:defRPr sz="475"/>
            </a:lvl4pPr>
            <a:lvl5pPr marL="964326" indent="0">
              <a:buNone/>
              <a:defRPr sz="475"/>
            </a:lvl5pPr>
            <a:lvl6pPr marL="1205408" indent="0">
              <a:buNone/>
              <a:defRPr sz="475"/>
            </a:lvl6pPr>
            <a:lvl7pPr marL="1446489" indent="0">
              <a:buNone/>
              <a:defRPr sz="475"/>
            </a:lvl7pPr>
            <a:lvl8pPr marL="1687571" indent="0">
              <a:buNone/>
              <a:defRPr sz="475"/>
            </a:lvl8pPr>
            <a:lvl9pPr marL="1928652" indent="0">
              <a:buNone/>
              <a:defRPr sz="4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893844" y="6492999"/>
            <a:ext cx="1178719" cy="365001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E07D873-54DE-44E4-B468-C01D9280D1ED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9" name="Footer Placeholder 9"/>
          <p:cNvSpPr>
            <a:spLocks noGrp="1"/>
          </p:cNvSpPr>
          <p:nvPr>
            <p:ph type="ftr" sz="quarter" idx="14"/>
          </p:nvPr>
        </p:nvSpPr>
        <p:spPr>
          <a:xfrm>
            <a:off x="3124275" y="6492999"/>
            <a:ext cx="2895451" cy="365001"/>
          </a:xfrm>
        </p:spPr>
        <p:txBody>
          <a:bodyPr/>
          <a:lstStyle>
            <a:lvl1pPr>
              <a:defRPr sz="633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 dirty="0">
                <a:solidFill>
                  <a:prstClr val="white"/>
                </a:solidFill>
                <a:cs typeface="Arial" pitchFamily="34" charset="0"/>
              </a:rPr>
              <a:t>Copyright © 2016 OpenSFS.</a:t>
            </a:r>
          </a:p>
        </p:txBody>
      </p:sp>
    </p:spTree>
    <p:extLst>
      <p:ext uri="{BB962C8B-B14F-4D97-AF65-F5344CB8AC3E}">
        <p14:creationId xmlns:p14="http://schemas.microsoft.com/office/powerpoint/2010/main" val="2269122591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page_1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285751" y="1607344"/>
            <a:ext cx="7918400" cy="1143000"/>
          </a:xfrm>
        </p:spPr>
        <p:txBody>
          <a:bodyPr>
            <a:normAutofit/>
          </a:bodyPr>
          <a:lstStyle>
            <a:lvl1pPr algn="l">
              <a:defRPr sz="2637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9" name="TextBox 8"/>
          <p:cNvSpPr txBox="1"/>
          <p:nvPr userDrawn="1"/>
        </p:nvSpPr>
        <p:spPr>
          <a:xfrm>
            <a:off x="3714750" y="5277446"/>
            <a:ext cx="4929188" cy="7579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82163">
              <a:buClrTx/>
              <a:buSzTx/>
              <a:buFontTx/>
              <a:buNone/>
            </a:pPr>
            <a:r>
              <a:rPr lang="en-US" sz="1160" b="1" dirty="0">
                <a:solidFill>
                  <a:srgbClr val="000000"/>
                </a:solidFill>
                <a:latin typeface="Myriad Pro Cond"/>
                <a:ea typeface="ヒラギノ角ゴ ProN W3" charset="-128"/>
                <a:cs typeface="+mn-cs"/>
                <a:sym typeface="Gill Sans" charset="0"/>
              </a:rPr>
              <a:t>Open Scalable File Systems, Inc.</a:t>
            </a:r>
          </a:p>
          <a:p>
            <a:pPr defTabSz="482163">
              <a:buClrTx/>
              <a:buSzTx/>
              <a:buFontTx/>
              <a:buNone/>
            </a:pPr>
            <a:r>
              <a:rPr lang="en-US" sz="1055" dirty="0">
                <a:solidFill>
                  <a:srgbClr val="000000"/>
                </a:solidFill>
                <a:latin typeface="Myriad Pro Cond"/>
                <a:ea typeface="ヒラギノ角ゴ ProN W3" charset="-128"/>
                <a:cs typeface="+mn-cs"/>
                <a:sym typeface="Gill Sans" charset="0"/>
              </a:rPr>
              <a:t>3855 SW 153rd Drive Beaverton, OR 97003</a:t>
            </a:r>
          </a:p>
          <a:p>
            <a:pPr defTabSz="482163">
              <a:buClrTx/>
              <a:buSzTx/>
              <a:buFontTx/>
              <a:buNone/>
            </a:pPr>
            <a:r>
              <a:rPr lang="en-US" sz="1055" dirty="0">
                <a:solidFill>
                  <a:srgbClr val="000000"/>
                </a:solidFill>
                <a:latin typeface="Myriad Pro Cond"/>
                <a:ea typeface="ヒラギノ角ゴ ProN W3" charset="-128"/>
                <a:cs typeface="+mn-cs"/>
                <a:sym typeface="Gill Sans" charset="0"/>
              </a:rPr>
              <a:t>Ph: 503-619-0561 | Fax: 503-644-6708 </a:t>
            </a:r>
          </a:p>
          <a:p>
            <a:pPr defTabSz="482163">
              <a:buClrTx/>
              <a:buSzTx/>
              <a:buFontTx/>
              <a:buNone/>
            </a:pPr>
            <a:r>
              <a:rPr lang="en-US" sz="1055" dirty="0">
                <a:solidFill>
                  <a:srgbClr val="000000"/>
                </a:solidFill>
                <a:latin typeface="Myriad Pro Cond"/>
                <a:ea typeface="ヒラギノ角ゴ ProN W3" charset="-128"/>
                <a:cs typeface="+mn-cs"/>
                <a:sym typeface="Gill Sans" charset="0"/>
              </a:rPr>
              <a:t> admin@opensfs.org  |  www.opensfs.org</a:t>
            </a:r>
          </a:p>
        </p:txBody>
      </p:sp>
      <p:sp>
        <p:nvSpPr>
          <p:cNvPr id="11" name="Footer Placeholder 9"/>
          <p:cNvSpPr>
            <a:spLocks noGrp="1"/>
          </p:cNvSpPr>
          <p:nvPr>
            <p:ph type="ftr" sz="quarter" idx="14"/>
          </p:nvPr>
        </p:nvSpPr>
        <p:spPr>
          <a:xfrm>
            <a:off x="3124275" y="6492999"/>
            <a:ext cx="2895451" cy="365001"/>
          </a:xfrm>
        </p:spPr>
        <p:txBody>
          <a:bodyPr/>
          <a:lstStyle>
            <a:lvl1pPr>
              <a:defRPr sz="633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 dirty="0">
                <a:solidFill>
                  <a:prstClr val="black"/>
                </a:solidFill>
                <a:cs typeface="Arial" pitchFamily="34" charset="0"/>
              </a:rPr>
              <a:t>Copyright © 2016 OpenSFS.</a:t>
            </a:r>
          </a:p>
        </p:txBody>
      </p:sp>
    </p:spTree>
    <p:extLst>
      <p:ext uri="{BB962C8B-B14F-4D97-AF65-F5344CB8AC3E}">
        <p14:creationId xmlns:p14="http://schemas.microsoft.com/office/powerpoint/2010/main" val="1664764669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Page_2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5751" y="1607344"/>
            <a:ext cx="7918400" cy="1143000"/>
          </a:xfrm>
        </p:spPr>
        <p:txBody>
          <a:bodyPr>
            <a:normAutofit/>
          </a:bodyPr>
          <a:lstStyle>
            <a:lvl1pPr>
              <a:defRPr sz="2637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TextBox 5"/>
          <p:cNvSpPr txBox="1"/>
          <p:nvPr userDrawn="1"/>
        </p:nvSpPr>
        <p:spPr>
          <a:xfrm>
            <a:off x="3661172" y="5642111"/>
            <a:ext cx="5036344" cy="4331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82163">
              <a:buClrTx/>
              <a:buSzTx/>
              <a:buFontTx/>
              <a:buNone/>
            </a:pPr>
            <a:r>
              <a:rPr lang="en-US" sz="2215" dirty="0">
                <a:solidFill>
                  <a:srgbClr val="000000"/>
                </a:solidFill>
                <a:latin typeface="Myriad Pro Cond"/>
                <a:ea typeface="ヒラギノ角ゴ ProN W3" charset="-128"/>
                <a:cs typeface="+mn-cs"/>
                <a:sym typeface="Gill Sans" charset="0"/>
              </a:rPr>
              <a:t>www.opensfs.org</a:t>
            </a:r>
          </a:p>
        </p:txBody>
      </p:sp>
      <p:sp>
        <p:nvSpPr>
          <p:cNvPr id="7" name="TextBox 6"/>
          <p:cNvSpPr txBox="1"/>
          <p:nvPr userDrawn="1"/>
        </p:nvSpPr>
        <p:spPr>
          <a:xfrm>
            <a:off x="232172" y="4982766"/>
            <a:ext cx="3375422" cy="10826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defTabSz="482163">
              <a:buClrTx/>
              <a:buSzTx/>
              <a:buFontTx/>
              <a:buNone/>
            </a:pPr>
            <a:r>
              <a:rPr lang="en-US" sz="1160" b="1" dirty="0">
                <a:solidFill>
                  <a:srgbClr val="000000"/>
                </a:solidFill>
                <a:latin typeface="Myriad Pro Cond"/>
                <a:ea typeface="ヒラギノ角ゴ ProN W3" charset="-128"/>
                <a:cs typeface="+mn-cs"/>
                <a:sym typeface="Gill Sans" charset="0"/>
              </a:rPr>
              <a:t>Open Scalable File Systems, Inc.</a:t>
            </a:r>
          </a:p>
          <a:p>
            <a:pPr algn="l" defTabSz="482163">
              <a:buClrTx/>
              <a:buSzTx/>
              <a:buFontTx/>
              <a:buNone/>
            </a:pPr>
            <a:r>
              <a:rPr lang="en-US" sz="1055" dirty="0">
                <a:solidFill>
                  <a:srgbClr val="000000"/>
                </a:solidFill>
                <a:latin typeface="Myriad Pro Cond"/>
                <a:ea typeface="ヒラギノ角ゴ ProN W3" charset="-128"/>
                <a:cs typeface="+mn-cs"/>
                <a:sym typeface="Gill Sans" charset="0"/>
              </a:rPr>
              <a:t>3855 SW 153rd Drive</a:t>
            </a:r>
          </a:p>
          <a:p>
            <a:pPr algn="l" defTabSz="482163">
              <a:buClrTx/>
              <a:buSzTx/>
              <a:buFontTx/>
              <a:buNone/>
            </a:pPr>
            <a:r>
              <a:rPr lang="en-US" sz="1055" dirty="0">
                <a:solidFill>
                  <a:srgbClr val="000000"/>
                </a:solidFill>
                <a:latin typeface="Myriad Pro Cond"/>
                <a:ea typeface="ヒラギノ角ゴ ProN W3" charset="-128"/>
                <a:cs typeface="+mn-cs"/>
                <a:sym typeface="Gill Sans" charset="0"/>
              </a:rPr>
              <a:t>Beaverton, OR 97003</a:t>
            </a:r>
          </a:p>
          <a:p>
            <a:pPr algn="l" defTabSz="482163">
              <a:buClrTx/>
              <a:buSzTx/>
              <a:buFontTx/>
              <a:buNone/>
            </a:pPr>
            <a:r>
              <a:rPr lang="en-US" sz="1055" dirty="0">
                <a:solidFill>
                  <a:srgbClr val="000000"/>
                </a:solidFill>
                <a:latin typeface="Myriad Pro Cond"/>
                <a:ea typeface="ヒラギノ角ゴ ProN W3" charset="-128"/>
                <a:cs typeface="+mn-cs"/>
                <a:sym typeface="Gill Sans" charset="0"/>
              </a:rPr>
              <a:t>Ph: 503-619-0561</a:t>
            </a:r>
          </a:p>
          <a:p>
            <a:pPr algn="l" defTabSz="482163">
              <a:buClrTx/>
              <a:buSzTx/>
              <a:buFontTx/>
              <a:buNone/>
            </a:pPr>
            <a:r>
              <a:rPr lang="en-US" sz="1055" dirty="0">
                <a:solidFill>
                  <a:srgbClr val="000000"/>
                </a:solidFill>
                <a:latin typeface="Myriad Pro Cond"/>
                <a:ea typeface="ヒラギノ角ゴ ProN W3" charset="-128"/>
                <a:cs typeface="+mn-cs"/>
                <a:sym typeface="Gill Sans" charset="0"/>
              </a:rPr>
              <a:t>Fax: 503-644-6708</a:t>
            </a:r>
          </a:p>
          <a:p>
            <a:pPr algn="l" defTabSz="482163">
              <a:buClrTx/>
              <a:buSzTx/>
              <a:buFontTx/>
              <a:buNone/>
            </a:pPr>
            <a:r>
              <a:rPr lang="en-US" sz="1055" dirty="0">
                <a:solidFill>
                  <a:srgbClr val="000000"/>
                </a:solidFill>
                <a:latin typeface="Myriad Pro Cond"/>
                <a:ea typeface="ヒラギノ角ゴ ProN W3" charset="-128"/>
                <a:cs typeface="+mn-cs"/>
                <a:sym typeface="Gill Sans" charset="0"/>
              </a:rPr>
              <a:t>admin@opensfs.org </a:t>
            </a:r>
          </a:p>
        </p:txBody>
      </p:sp>
      <p:sp>
        <p:nvSpPr>
          <p:cNvPr id="8" name="Footer Placeholder 9"/>
          <p:cNvSpPr>
            <a:spLocks noGrp="1"/>
          </p:cNvSpPr>
          <p:nvPr>
            <p:ph type="ftr" sz="quarter" idx="14"/>
          </p:nvPr>
        </p:nvSpPr>
        <p:spPr>
          <a:xfrm>
            <a:off x="3124275" y="6492999"/>
            <a:ext cx="2895451" cy="365001"/>
          </a:xfrm>
        </p:spPr>
        <p:txBody>
          <a:bodyPr/>
          <a:lstStyle>
            <a:lvl1pPr>
              <a:defRPr sz="633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 dirty="0">
                <a:solidFill>
                  <a:prstClr val="black"/>
                </a:solidFill>
                <a:cs typeface="Arial" pitchFamily="34" charset="0"/>
              </a:rPr>
              <a:t>Copyright © 2016 OpenSFS.</a:t>
            </a:r>
          </a:p>
        </p:txBody>
      </p:sp>
    </p:spTree>
    <p:extLst>
      <p:ext uri="{BB962C8B-B14F-4D97-AF65-F5344CB8AC3E}">
        <p14:creationId xmlns:p14="http://schemas.microsoft.com/office/powerpoint/2010/main" val="4287240024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354" y="3536156"/>
            <a:ext cx="7773293" cy="1017984"/>
          </a:xfrm>
        </p:spPr>
        <p:txBody>
          <a:bodyPr>
            <a:normAutofit/>
          </a:bodyPr>
          <a:lstStyle>
            <a:lvl1pPr algn="ctr">
              <a:defRPr sz="3164">
                <a:latin typeface="Myriad Pro Cond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824" y="4661298"/>
            <a:ext cx="6400353" cy="589359"/>
          </a:xfrm>
        </p:spPr>
        <p:txBody>
          <a:bodyPr>
            <a:normAutofit/>
          </a:bodyPr>
          <a:lstStyle>
            <a:lvl1pPr marL="0" indent="0" algn="ctr">
              <a:buNone/>
              <a:defRPr sz="2004">
                <a:solidFill>
                  <a:schemeClr val="tx1"/>
                </a:solidFill>
                <a:latin typeface="Myriad Pro Cond"/>
              </a:defRPr>
            </a:lvl1pPr>
            <a:lvl2pPr marL="2410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4821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7232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9643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2054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4464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6875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92865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9" name="Footer Placeholder 9"/>
          <p:cNvSpPr>
            <a:spLocks noGrp="1"/>
          </p:cNvSpPr>
          <p:nvPr>
            <p:ph type="ftr" sz="quarter" idx="13"/>
          </p:nvPr>
        </p:nvSpPr>
        <p:spPr>
          <a:xfrm>
            <a:off x="3124275" y="6492999"/>
            <a:ext cx="2895451" cy="365001"/>
          </a:xfrm>
        </p:spPr>
        <p:txBody>
          <a:bodyPr/>
          <a:lstStyle>
            <a:lvl1pPr>
              <a:defRPr sz="633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 dirty="0">
                <a:solidFill>
                  <a:prstClr val="black"/>
                </a:solidFill>
                <a:cs typeface="Arial" pitchFamily="34" charset="0"/>
              </a:rPr>
              <a:t>Copyright © 2016 OpenSFS.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0E07D873-54DE-44E4-B468-C01D9280D1ED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5"/>
          </p:nvPr>
        </p:nvSpPr>
        <p:spPr>
          <a:xfrm>
            <a:off x="2000250" y="5197078"/>
            <a:ext cx="5143500" cy="482203"/>
          </a:xfrm>
        </p:spPr>
        <p:txBody>
          <a:bodyPr>
            <a:normAutofit/>
          </a:bodyPr>
          <a:lstStyle>
            <a:lvl1pPr algn="ctr">
              <a:buNone/>
              <a:defRPr sz="1582"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dirty="0"/>
              <a:t>Click to edit Master text style</a:t>
            </a:r>
          </a:p>
        </p:txBody>
      </p:sp>
      <p:sp>
        <p:nvSpPr>
          <p:cNvPr id="17" name="Content Placeholder 16"/>
          <p:cNvSpPr>
            <a:spLocks noGrp="1"/>
          </p:cNvSpPr>
          <p:nvPr>
            <p:ph sz="quarter" idx="16"/>
          </p:nvPr>
        </p:nvSpPr>
        <p:spPr>
          <a:xfrm>
            <a:off x="2000250" y="5572125"/>
            <a:ext cx="5143500" cy="482203"/>
          </a:xfrm>
        </p:spPr>
        <p:txBody>
          <a:bodyPr>
            <a:normAutofit/>
          </a:bodyPr>
          <a:lstStyle>
            <a:lvl1pPr algn="ctr">
              <a:buNone/>
              <a:defRPr sz="1582"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dirty="0"/>
              <a:t>Click to edit Master text style</a:t>
            </a:r>
          </a:p>
        </p:txBody>
      </p:sp>
    </p:spTree>
    <p:extLst>
      <p:ext uri="{BB962C8B-B14F-4D97-AF65-F5344CB8AC3E}">
        <p14:creationId xmlns:p14="http://schemas.microsoft.com/office/powerpoint/2010/main" val="29629959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2684463"/>
            <a:ext cx="4037013" cy="14541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6613" y="2684463"/>
            <a:ext cx="4038600" cy="14541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 dirty="0"/>
              <a:t>Portland </a:t>
            </a:r>
            <a:r>
              <a:rPr lang="de-DE" altLang="de-DE" dirty="0" err="1"/>
              <a:t>OR</a:t>
            </a:r>
            <a:r>
              <a:rPr lang="de-DE" altLang="de-DE" dirty="0"/>
              <a:t>, April 2016</a:t>
            </a:r>
          </a:p>
        </p:txBody>
      </p:sp>
    </p:spTree>
    <p:extLst>
      <p:ext uri="{BB962C8B-B14F-4D97-AF65-F5344CB8AC3E}">
        <p14:creationId xmlns:p14="http://schemas.microsoft.com/office/powerpoint/2010/main" val="2811118594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1562" y="160734"/>
            <a:ext cx="7695752" cy="928688"/>
          </a:xfrm>
        </p:spPr>
        <p:txBody>
          <a:bodyPr>
            <a:normAutofit/>
          </a:bodyPr>
          <a:lstStyle>
            <a:lvl1pPr algn="l">
              <a:defRPr sz="253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1071562" y="1393031"/>
            <a:ext cx="7733110" cy="4393406"/>
          </a:xfrm>
        </p:spPr>
        <p:txBody>
          <a:bodyPr/>
          <a:lstStyle>
            <a:lvl2pPr>
              <a:buFont typeface="Wingdings" pitchFamily="2" charset="2"/>
              <a:buChar char="§"/>
              <a:defRPr/>
            </a:lvl2pPr>
            <a:lvl3pPr>
              <a:buFont typeface="Calibri" pitchFamily="34" charset="0"/>
              <a:buChar char="–"/>
              <a:defRPr/>
            </a:lvl3pPr>
            <a:lvl4pPr>
              <a:buFont typeface="Arial" pitchFamily="34" charset="0"/>
              <a:buChar char="•"/>
              <a:defRPr/>
            </a:lvl4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893844" y="6492999"/>
            <a:ext cx="1178719" cy="365001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E07D873-54DE-44E4-B468-C01D9280D1ED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3"/>
          </p:nvPr>
        </p:nvSpPr>
        <p:spPr>
          <a:xfrm>
            <a:off x="3124275" y="6492999"/>
            <a:ext cx="2895451" cy="365001"/>
          </a:xfrm>
        </p:spPr>
        <p:txBody>
          <a:bodyPr/>
          <a:lstStyle>
            <a:lvl1pPr>
              <a:defRPr sz="633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 dirty="0">
                <a:solidFill>
                  <a:prstClr val="white"/>
                </a:solidFill>
                <a:cs typeface="Arial" pitchFamily="34" charset="0"/>
              </a:rPr>
              <a:t>Copyright © 2016 OpenSFS.</a:t>
            </a:r>
          </a:p>
        </p:txBody>
      </p:sp>
    </p:spTree>
    <p:extLst>
      <p:ext uri="{BB962C8B-B14F-4D97-AF65-F5344CB8AC3E}">
        <p14:creationId xmlns:p14="http://schemas.microsoft.com/office/powerpoint/2010/main" val="1762257300"/>
      </p:ext>
    </p:extLst>
  </p:cSld>
  <p:clrMapOvr>
    <a:masterClrMapping/>
  </p:clrMapOvr>
  <p:transition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w/Lin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1562" y="160734"/>
            <a:ext cx="7695752" cy="928688"/>
          </a:xfrm>
        </p:spPr>
        <p:txBody>
          <a:bodyPr>
            <a:normAutofit/>
          </a:bodyPr>
          <a:lstStyle>
            <a:lvl1pPr algn="l">
              <a:defRPr sz="253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1071562" y="1393031"/>
            <a:ext cx="7733110" cy="4393406"/>
          </a:xfrm>
        </p:spPr>
        <p:txBody>
          <a:bodyPr/>
          <a:lstStyle>
            <a:lvl2pPr>
              <a:buFont typeface="Wingdings" pitchFamily="2" charset="2"/>
              <a:buChar char="§"/>
              <a:defRPr/>
            </a:lvl2pPr>
            <a:lvl3pPr>
              <a:buFont typeface="Calibri" pitchFamily="34" charset="0"/>
              <a:buChar char="–"/>
              <a:defRPr/>
            </a:lvl3pPr>
            <a:lvl4pPr>
              <a:buFont typeface="Arial" pitchFamily="34" charset="0"/>
              <a:buChar char="•"/>
              <a:defRPr/>
            </a:lvl4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893844" y="6492999"/>
            <a:ext cx="1178719" cy="365001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E07D873-54DE-44E4-B468-C01D9280D1ED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3"/>
          </p:nvPr>
        </p:nvSpPr>
        <p:spPr>
          <a:xfrm>
            <a:off x="3124275" y="6492999"/>
            <a:ext cx="2895451" cy="365001"/>
          </a:xfrm>
        </p:spPr>
        <p:txBody>
          <a:bodyPr/>
          <a:lstStyle>
            <a:lvl1pPr>
              <a:defRPr sz="633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 dirty="0">
                <a:solidFill>
                  <a:prstClr val="white"/>
                </a:solidFill>
                <a:cs typeface="Arial" pitchFamily="34" charset="0"/>
              </a:rPr>
              <a:t>Copyright © 2016 OpenSFS.</a:t>
            </a:r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1089422" y="1071563"/>
            <a:ext cx="7715250" cy="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09903919"/>
      </p:ext>
    </p:extLst>
  </p:cSld>
  <p:clrMapOvr>
    <a:masterClrMapping/>
  </p:clrMapOvr>
  <p:transition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035843" y="4406801"/>
            <a:ext cx="7458522" cy="1361777"/>
          </a:xfrm>
        </p:spPr>
        <p:txBody>
          <a:bodyPr anchor="t"/>
          <a:lstStyle>
            <a:lvl1pPr algn="l">
              <a:defRPr sz="2109" b="0" cap="none"/>
            </a:lvl1pPr>
          </a:lstStyle>
          <a:p>
            <a:r>
              <a:rPr lang="en-US" dirty="0"/>
              <a:t>click to edit master title style 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35843" y="2906613"/>
            <a:ext cx="7458522" cy="1500188"/>
          </a:xfrm>
        </p:spPr>
        <p:txBody>
          <a:bodyPr anchor="b"/>
          <a:lstStyle>
            <a:lvl1pPr marL="0" indent="0">
              <a:buNone/>
              <a:defRPr sz="1055">
                <a:solidFill>
                  <a:schemeClr val="tx1">
                    <a:tint val="75000"/>
                  </a:schemeClr>
                </a:solidFill>
              </a:defRPr>
            </a:lvl1pPr>
            <a:lvl2pPr marL="241082" indent="0">
              <a:buNone/>
              <a:defRPr sz="949">
                <a:solidFill>
                  <a:schemeClr val="tx1">
                    <a:tint val="75000"/>
                  </a:schemeClr>
                </a:solidFill>
              </a:defRPr>
            </a:lvl2pPr>
            <a:lvl3pPr marL="482163" indent="0">
              <a:buNone/>
              <a:defRPr sz="844">
                <a:solidFill>
                  <a:schemeClr val="tx1">
                    <a:tint val="75000"/>
                  </a:schemeClr>
                </a:solidFill>
              </a:defRPr>
            </a:lvl3pPr>
            <a:lvl4pPr marL="723245" indent="0">
              <a:buNone/>
              <a:defRPr sz="738">
                <a:solidFill>
                  <a:schemeClr val="tx1">
                    <a:tint val="75000"/>
                  </a:schemeClr>
                </a:solidFill>
              </a:defRPr>
            </a:lvl4pPr>
            <a:lvl5pPr marL="964326" indent="0">
              <a:buNone/>
              <a:defRPr sz="738">
                <a:solidFill>
                  <a:schemeClr val="tx1">
                    <a:tint val="75000"/>
                  </a:schemeClr>
                </a:solidFill>
              </a:defRPr>
            </a:lvl5pPr>
            <a:lvl6pPr marL="1205408" indent="0">
              <a:buNone/>
              <a:defRPr sz="738">
                <a:solidFill>
                  <a:schemeClr val="tx1">
                    <a:tint val="75000"/>
                  </a:schemeClr>
                </a:solidFill>
              </a:defRPr>
            </a:lvl6pPr>
            <a:lvl7pPr marL="1446489" indent="0">
              <a:buNone/>
              <a:defRPr sz="738">
                <a:solidFill>
                  <a:schemeClr val="tx1">
                    <a:tint val="75000"/>
                  </a:schemeClr>
                </a:solidFill>
              </a:defRPr>
            </a:lvl7pPr>
            <a:lvl8pPr marL="1687571" indent="0">
              <a:buNone/>
              <a:defRPr sz="738">
                <a:solidFill>
                  <a:schemeClr val="tx1">
                    <a:tint val="75000"/>
                  </a:schemeClr>
                </a:solidFill>
              </a:defRPr>
            </a:lvl8pPr>
            <a:lvl9pPr marL="1928652" indent="0">
              <a:buNone/>
              <a:defRPr sz="738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893844" y="6492999"/>
            <a:ext cx="1178719" cy="365001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E07D873-54DE-44E4-B468-C01D9280D1ED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8" name="Footer Placeholder 9"/>
          <p:cNvSpPr>
            <a:spLocks noGrp="1"/>
          </p:cNvSpPr>
          <p:nvPr>
            <p:ph type="ftr" sz="quarter" idx="13"/>
          </p:nvPr>
        </p:nvSpPr>
        <p:spPr>
          <a:xfrm>
            <a:off x="3124275" y="6492999"/>
            <a:ext cx="2895451" cy="365001"/>
          </a:xfrm>
        </p:spPr>
        <p:txBody>
          <a:bodyPr/>
          <a:lstStyle>
            <a:lvl1pPr>
              <a:defRPr sz="633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 dirty="0">
                <a:solidFill>
                  <a:prstClr val="white"/>
                </a:solidFill>
                <a:cs typeface="Arial" pitchFamily="34" charset="0"/>
              </a:rPr>
              <a:t>Copyright © 2016 OpenSFS.</a:t>
            </a:r>
          </a:p>
        </p:txBody>
      </p:sp>
    </p:spTree>
    <p:extLst>
      <p:ext uri="{BB962C8B-B14F-4D97-AF65-F5344CB8AC3E}">
        <p14:creationId xmlns:p14="http://schemas.microsoft.com/office/powerpoint/2010/main" val="2411066653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35844" y="1285875"/>
            <a:ext cx="3857625" cy="4661297"/>
          </a:xfrm>
        </p:spPr>
        <p:txBody>
          <a:bodyPr/>
          <a:lstStyle>
            <a:lvl1pPr>
              <a:defRPr sz="1476"/>
            </a:lvl1pPr>
            <a:lvl2pPr>
              <a:defRPr sz="1266"/>
            </a:lvl2pPr>
            <a:lvl3pPr>
              <a:defRPr sz="1055"/>
            </a:lvl3pPr>
            <a:lvl4pPr>
              <a:defRPr sz="949"/>
            </a:lvl4pPr>
            <a:lvl5pPr>
              <a:defRPr sz="949"/>
            </a:lvl5pPr>
            <a:lvl6pPr>
              <a:defRPr sz="949"/>
            </a:lvl6pPr>
            <a:lvl7pPr>
              <a:defRPr sz="949"/>
            </a:lvl7pPr>
            <a:lvl8pPr>
              <a:defRPr sz="949"/>
            </a:lvl8pPr>
            <a:lvl9pPr>
              <a:defRPr sz="949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4978301" y="1285875"/>
            <a:ext cx="3857625" cy="4661297"/>
          </a:xfrm>
        </p:spPr>
        <p:txBody>
          <a:bodyPr/>
          <a:lstStyle>
            <a:lvl1pPr>
              <a:defRPr sz="1476"/>
            </a:lvl1pPr>
            <a:lvl2pPr>
              <a:defRPr sz="1266"/>
            </a:lvl2pPr>
            <a:lvl3pPr>
              <a:defRPr sz="1055"/>
            </a:lvl3pPr>
            <a:lvl4pPr>
              <a:defRPr sz="949"/>
            </a:lvl4pPr>
            <a:lvl5pPr>
              <a:defRPr sz="949"/>
            </a:lvl5pPr>
            <a:lvl6pPr>
              <a:defRPr sz="949"/>
            </a:lvl6pPr>
            <a:lvl7pPr>
              <a:defRPr sz="949"/>
            </a:lvl7pPr>
            <a:lvl8pPr>
              <a:defRPr sz="949"/>
            </a:lvl8pPr>
            <a:lvl9pPr>
              <a:defRPr sz="949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893844" y="6492999"/>
            <a:ext cx="1178719" cy="365001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E07D873-54DE-44E4-B468-C01D9280D1ED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4"/>
          </p:nvPr>
        </p:nvSpPr>
        <p:spPr>
          <a:xfrm>
            <a:off x="3124275" y="6492999"/>
            <a:ext cx="2895451" cy="365001"/>
          </a:xfrm>
        </p:spPr>
        <p:txBody>
          <a:bodyPr/>
          <a:lstStyle>
            <a:lvl1pPr>
              <a:defRPr sz="633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 dirty="0">
                <a:solidFill>
                  <a:prstClr val="white"/>
                </a:solidFill>
                <a:cs typeface="Arial" pitchFamily="34" charset="0"/>
              </a:rPr>
              <a:t>Copyright © 2016 OpenSFS.</a:t>
            </a:r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1035844" y="160734"/>
            <a:ext cx="7695752" cy="928688"/>
          </a:xfrm>
        </p:spPr>
        <p:txBody>
          <a:bodyPr>
            <a:normAutofit/>
          </a:bodyPr>
          <a:lstStyle>
            <a:lvl1pPr algn="l">
              <a:defRPr sz="2531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243512293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 w/Lin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35844" y="1393031"/>
            <a:ext cx="3857625" cy="4661297"/>
          </a:xfrm>
        </p:spPr>
        <p:txBody>
          <a:bodyPr/>
          <a:lstStyle>
            <a:lvl1pPr>
              <a:defRPr sz="1476"/>
            </a:lvl1pPr>
            <a:lvl2pPr>
              <a:defRPr sz="1266"/>
            </a:lvl2pPr>
            <a:lvl3pPr>
              <a:defRPr sz="1055"/>
            </a:lvl3pPr>
            <a:lvl4pPr>
              <a:defRPr sz="949"/>
            </a:lvl4pPr>
            <a:lvl5pPr>
              <a:defRPr sz="949"/>
            </a:lvl5pPr>
            <a:lvl6pPr>
              <a:defRPr sz="949"/>
            </a:lvl6pPr>
            <a:lvl7pPr>
              <a:defRPr sz="949"/>
            </a:lvl7pPr>
            <a:lvl8pPr>
              <a:defRPr sz="949"/>
            </a:lvl8pPr>
            <a:lvl9pPr>
              <a:defRPr sz="949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4978301" y="1393031"/>
            <a:ext cx="3857625" cy="4661297"/>
          </a:xfrm>
        </p:spPr>
        <p:txBody>
          <a:bodyPr/>
          <a:lstStyle>
            <a:lvl1pPr>
              <a:defRPr sz="1476"/>
            </a:lvl1pPr>
            <a:lvl2pPr>
              <a:defRPr sz="1266"/>
            </a:lvl2pPr>
            <a:lvl3pPr>
              <a:defRPr sz="1055"/>
            </a:lvl3pPr>
            <a:lvl4pPr>
              <a:defRPr sz="949"/>
            </a:lvl4pPr>
            <a:lvl5pPr>
              <a:defRPr sz="949"/>
            </a:lvl5pPr>
            <a:lvl6pPr>
              <a:defRPr sz="949"/>
            </a:lvl6pPr>
            <a:lvl7pPr>
              <a:defRPr sz="949"/>
            </a:lvl7pPr>
            <a:lvl8pPr>
              <a:defRPr sz="949"/>
            </a:lvl8pPr>
            <a:lvl9pPr>
              <a:defRPr sz="949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893844" y="6492999"/>
            <a:ext cx="1178719" cy="365001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E07D873-54DE-44E4-B468-C01D9280D1ED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4"/>
          </p:nvPr>
        </p:nvSpPr>
        <p:spPr>
          <a:xfrm>
            <a:off x="3124275" y="6492999"/>
            <a:ext cx="2895451" cy="365001"/>
          </a:xfrm>
        </p:spPr>
        <p:txBody>
          <a:bodyPr/>
          <a:lstStyle>
            <a:lvl1pPr>
              <a:defRPr sz="633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 dirty="0">
                <a:solidFill>
                  <a:prstClr val="white"/>
                </a:solidFill>
                <a:cs typeface="Arial" pitchFamily="34" charset="0"/>
              </a:rPr>
              <a:t>Copyright © 2016 OpenSFS.</a:t>
            </a:r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1035844" y="160734"/>
            <a:ext cx="7695752" cy="928688"/>
          </a:xfrm>
        </p:spPr>
        <p:txBody>
          <a:bodyPr>
            <a:normAutofit/>
          </a:bodyPr>
          <a:lstStyle>
            <a:lvl1pPr algn="l">
              <a:defRPr sz="2531"/>
            </a:lvl1pPr>
          </a:lstStyle>
          <a:p>
            <a:r>
              <a:rPr lang="en-US" dirty="0"/>
              <a:t>Click to edit Master title style</a:t>
            </a:r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1089422" y="1071563"/>
            <a:ext cx="7715250" cy="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55176688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35844" y="1182069"/>
            <a:ext cx="3804047" cy="639589"/>
          </a:xfrm>
        </p:spPr>
        <p:txBody>
          <a:bodyPr anchor="b">
            <a:normAutofit/>
          </a:bodyPr>
          <a:lstStyle>
            <a:lvl1pPr marL="0" indent="0">
              <a:buNone/>
              <a:defRPr sz="1371" b="1"/>
            </a:lvl1pPr>
            <a:lvl2pPr marL="241082" indent="0">
              <a:buNone/>
              <a:defRPr sz="1055" b="1"/>
            </a:lvl2pPr>
            <a:lvl3pPr marL="482163" indent="0">
              <a:buNone/>
              <a:defRPr sz="949" b="1"/>
            </a:lvl3pPr>
            <a:lvl4pPr marL="723245" indent="0">
              <a:buNone/>
              <a:defRPr sz="844" b="1"/>
            </a:lvl4pPr>
            <a:lvl5pPr marL="964326" indent="0">
              <a:buNone/>
              <a:defRPr sz="844" b="1"/>
            </a:lvl5pPr>
            <a:lvl6pPr marL="1205408" indent="0">
              <a:buNone/>
              <a:defRPr sz="844" b="1"/>
            </a:lvl6pPr>
            <a:lvl7pPr marL="1446489" indent="0">
              <a:buNone/>
              <a:defRPr sz="844" b="1"/>
            </a:lvl7pPr>
            <a:lvl8pPr marL="1687571" indent="0">
              <a:buNone/>
              <a:defRPr sz="844" b="1"/>
            </a:lvl8pPr>
            <a:lvl9pPr marL="1928652" indent="0">
              <a:buNone/>
              <a:defRPr sz="844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35844" y="1871887"/>
            <a:ext cx="3804047" cy="4021708"/>
          </a:xfrm>
        </p:spPr>
        <p:txBody>
          <a:bodyPr/>
          <a:lstStyle>
            <a:lvl1pPr>
              <a:defRPr sz="1266"/>
            </a:lvl1pPr>
            <a:lvl2pPr>
              <a:defRPr sz="1055"/>
            </a:lvl2pPr>
            <a:lvl3pPr>
              <a:defRPr sz="949"/>
            </a:lvl3pPr>
            <a:lvl4pPr>
              <a:defRPr sz="844"/>
            </a:lvl4pPr>
            <a:lvl5pPr>
              <a:defRPr sz="844"/>
            </a:lvl5pPr>
            <a:lvl6pPr>
              <a:defRPr sz="844"/>
            </a:lvl6pPr>
            <a:lvl7pPr>
              <a:defRPr sz="844"/>
            </a:lvl7pPr>
            <a:lvl8pPr>
              <a:defRPr sz="844"/>
            </a:lvl8pPr>
            <a:lvl9pPr>
              <a:defRPr sz="844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54203" y="1182069"/>
            <a:ext cx="3804047" cy="639589"/>
          </a:xfrm>
        </p:spPr>
        <p:txBody>
          <a:bodyPr anchor="b">
            <a:normAutofit/>
          </a:bodyPr>
          <a:lstStyle>
            <a:lvl1pPr marL="0" indent="0">
              <a:buNone/>
              <a:defRPr sz="1371" b="1"/>
            </a:lvl1pPr>
            <a:lvl2pPr marL="241082" indent="0">
              <a:buNone/>
              <a:defRPr sz="1055" b="1"/>
            </a:lvl2pPr>
            <a:lvl3pPr marL="482163" indent="0">
              <a:buNone/>
              <a:defRPr sz="949" b="1"/>
            </a:lvl3pPr>
            <a:lvl4pPr marL="723245" indent="0">
              <a:buNone/>
              <a:defRPr sz="844" b="1"/>
            </a:lvl4pPr>
            <a:lvl5pPr marL="964326" indent="0">
              <a:buNone/>
              <a:defRPr sz="844" b="1"/>
            </a:lvl5pPr>
            <a:lvl6pPr marL="1205408" indent="0">
              <a:buNone/>
              <a:defRPr sz="844" b="1"/>
            </a:lvl6pPr>
            <a:lvl7pPr marL="1446489" indent="0">
              <a:buNone/>
              <a:defRPr sz="844" b="1"/>
            </a:lvl7pPr>
            <a:lvl8pPr marL="1687571" indent="0">
              <a:buNone/>
              <a:defRPr sz="844" b="1"/>
            </a:lvl8pPr>
            <a:lvl9pPr marL="1928652" indent="0">
              <a:buNone/>
              <a:defRPr sz="844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54203" y="1871887"/>
            <a:ext cx="3804047" cy="4021708"/>
          </a:xfrm>
        </p:spPr>
        <p:txBody>
          <a:bodyPr/>
          <a:lstStyle>
            <a:lvl1pPr>
              <a:defRPr sz="1266"/>
            </a:lvl1pPr>
            <a:lvl2pPr>
              <a:defRPr sz="1055"/>
            </a:lvl2pPr>
            <a:lvl3pPr>
              <a:defRPr sz="949"/>
            </a:lvl3pPr>
            <a:lvl4pPr>
              <a:defRPr sz="844"/>
            </a:lvl4pPr>
            <a:lvl5pPr>
              <a:defRPr sz="844"/>
            </a:lvl5pPr>
            <a:lvl6pPr>
              <a:defRPr sz="844"/>
            </a:lvl6pPr>
            <a:lvl7pPr>
              <a:defRPr sz="844"/>
            </a:lvl7pPr>
            <a:lvl8pPr>
              <a:defRPr sz="844"/>
            </a:lvl8pPr>
            <a:lvl9pPr>
              <a:defRPr sz="844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893844" y="6492999"/>
            <a:ext cx="1178719" cy="365001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E07D873-54DE-44E4-B468-C01D9280D1ED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1" name="Footer Placeholder 9"/>
          <p:cNvSpPr>
            <a:spLocks noGrp="1"/>
          </p:cNvSpPr>
          <p:nvPr>
            <p:ph type="ftr" sz="quarter" idx="14"/>
          </p:nvPr>
        </p:nvSpPr>
        <p:spPr>
          <a:xfrm>
            <a:off x="3124275" y="6492999"/>
            <a:ext cx="2895451" cy="365001"/>
          </a:xfrm>
        </p:spPr>
        <p:txBody>
          <a:bodyPr/>
          <a:lstStyle>
            <a:lvl1pPr>
              <a:defRPr sz="633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 dirty="0">
                <a:solidFill>
                  <a:prstClr val="white"/>
                </a:solidFill>
                <a:cs typeface="Arial" pitchFamily="34" charset="0"/>
              </a:rPr>
              <a:t>Copyright © 2016 OpenSFS.</a:t>
            </a:r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1035844" y="160734"/>
            <a:ext cx="7695752" cy="928688"/>
          </a:xfrm>
        </p:spPr>
        <p:txBody>
          <a:bodyPr>
            <a:normAutofit/>
          </a:bodyPr>
          <a:lstStyle>
            <a:lvl1pPr algn="l">
              <a:defRPr sz="2531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597087545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 w/Lin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35844" y="1182069"/>
            <a:ext cx="3804047" cy="639589"/>
          </a:xfrm>
        </p:spPr>
        <p:txBody>
          <a:bodyPr anchor="b">
            <a:normAutofit/>
          </a:bodyPr>
          <a:lstStyle>
            <a:lvl1pPr marL="0" indent="0">
              <a:buNone/>
              <a:defRPr sz="1371" b="1"/>
            </a:lvl1pPr>
            <a:lvl2pPr marL="241082" indent="0">
              <a:buNone/>
              <a:defRPr sz="1055" b="1"/>
            </a:lvl2pPr>
            <a:lvl3pPr marL="482163" indent="0">
              <a:buNone/>
              <a:defRPr sz="949" b="1"/>
            </a:lvl3pPr>
            <a:lvl4pPr marL="723245" indent="0">
              <a:buNone/>
              <a:defRPr sz="844" b="1"/>
            </a:lvl4pPr>
            <a:lvl5pPr marL="964326" indent="0">
              <a:buNone/>
              <a:defRPr sz="844" b="1"/>
            </a:lvl5pPr>
            <a:lvl6pPr marL="1205408" indent="0">
              <a:buNone/>
              <a:defRPr sz="844" b="1"/>
            </a:lvl6pPr>
            <a:lvl7pPr marL="1446489" indent="0">
              <a:buNone/>
              <a:defRPr sz="844" b="1"/>
            </a:lvl7pPr>
            <a:lvl8pPr marL="1687571" indent="0">
              <a:buNone/>
              <a:defRPr sz="844" b="1"/>
            </a:lvl8pPr>
            <a:lvl9pPr marL="1928652" indent="0">
              <a:buNone/>
              <a:defRPr sz="844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35844" y="1871887"/>
            <a:ext cx="3804047" cy="4021708"/>
          </a:xfrm>
        </p:spPr>
        <p:txBody>
          <a:bodyPr/>
          <a:lstStyle>
            <a:lvl1pPr>
              <a:defRPr sz="1266"/>
            </a:lvl1pPr>
            <a:lvl2pPr>
              <a:defRPr sz="1055"/>
            </a:lvl2pPr>
            <a:lvl3pPr>
              <a:defRPr sz="949"/>
            </a:lvl3pPr>
            <a:lvl4pPr>
              <a:defRPr sz="844"/>
            </a:lvl4pPr>
            <a:lvl5pPr>
              <a:defRPr sz="844"/>
            </a:lvl5pPr>
            <a:lvl6pPr>
              <a:defRPr sz="844"/>
            </a:lvl6pPr>
            <a:lvl7pPr>
              <a:defRPr sz="844"/>
            </a:lvl7pPr>
            <a:lvl8pPr>
              <a:defRPr sz="844"/>
            </a:lvl8pPr>
            <a:lvl9pPr>
              <a:defRPr sz="844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54203" y="1182069"/>
            <a:ext cx="3804047" cy="639589"/>
          </a:xfrm>
        </p:spPr>
        <p:txBody>
          <a:bodyPr anchor="b">
            <a:normAutofit/>
          </a:bodyPr>
          <a:lstStyle>
            <a:lvl1pPr marL="0" indent="0">
              <a:buNone/>
              <a:defRPr sz="1371" b="1"/>
            </a:lvl1pPr>
            <a:lvl2pPr marL="241082" indent="0">
              <a:buNone/>
              <a:defRPr sz="1055" b="1"/>
            </a:lvl2pPr>
            <a:lvl3pPr marL="482163" indent="0">
              <a:buNone/>
              <a:defRPr sz="949" b="1"/>
            </a:lvl3pPr>
            <a:lvl4pPr marL="723245" indent="0">
              <a:buNone/>
              <a:defRPr sz="844" b="1"/>
            </a:lvl4pPr>
            <a:lvl5pPr marL="964326" indent="0">
              <a:buNone/>
              <a:defRPr sz="844" b="1"/>
            </a:lvl5pPr>
            <a:lvl6pPr marL="1205408" indent="0">
              <a:buNone/>
              <a:defRPr sz="844" b="1"/>
            </a:lvl6pPr>
            <a:lvl7pPr marL="1446489" indent="0">
              <a:buNone/>
              <a:defRPr sz="844" b="1"/>
            </a:lvl7pPr>
            <a:lvl8pPr marL="1687571" indent="0">
              <a:buNone/>
              <a:defRPr sz="844" b="1"/>
            </a:lvl8pPr>
            <a:lvl9pPr marL="1928652" indent="0">
              <a:buNone/>
              <a:defRPr sz="844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54203" y="1871887"/>
            <a:ext cx="3804047" cy="4021708"/>
          </a:xfrm>
        </p:spPr>
        <p:txBody>
          <a:bodyPr/>
          <a:lstStyle>
            <a:lvl1pPr>
              <a:defRPr sz="1266"/>
            </a:lvl1pPr>
            <a:lvl2pPr>
              <a:defRPr sz="1055"/>
            </a:lvl2pPr>
            <a:lvl3pPr>
              <a:defRPr sz="949"/>
            </a:lvl3pPr>
            <a:lvl4pPr>
              <a:defRPr sz="844"/>
            </a:lvl4pPr>
            <a:lvl5pPr>
              <a:defRPr sz="844"/>
            </a:lvl5pPr>
            <a:lvl6pPr>
              <a:defRPr sz="844"/>
            </a:lvl6pPr>
            <a:lvl7pPr>
              <a:defRPr sz="844"/>
            </a:lvl7pPr>
            <a:lvl8pPr>
              <a:defRPr sz="844"/>
            </a:lvl8pPr>
            <a:lvl9pPr>
              <a:defRPr sz="844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893844" y="6492999"/>
            <a:ext cx="1178719" cy="365001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E07D873-54DE-44E4-B468-C01D9280D1ED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1" name="Footer Placeholder 9"/>
          <p:cNvSpPr>
            <a:spLocks noGrp="1"/>
          </p:cNvSpPr>
          <p:nvPr>
            <p:ph type="ftr" sz="quarter" idx="14"/>
          </p:nvPr>
        </p:nvSpPr>
        <p:spPr>
          <a:xfrm>
            <a:off x="3124275" y="6492999"/>
            <a:ext cx="2895451" cy="365001"/>
          </a:xfrm>
        </p:spPr>
        <p:txBody>
          <a:bodyPr/>
          <a:lstStyle>
            <a:lvl1pPr>
              <a:defRPr sz="633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 dirty="0">
                <a:solidFill>
                  <a:prstClr val="white"/>
                </a:solidFill>
                <a:cs typeface="Arial" pitchFamily="34" charset="0"/>
              </a:rPr>
              <a:t>Copyright © 2016 OpenSFS.</a:t>
            </a:r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1035844" y="160734"/>
            <a:ext cx="7695752" cy="928688"/>
          </a:xfrm>
        </p:spPr>
        <p:txBody>
          <a:bodyPr>
            <a:normAutofit/>
          </a:bodyPr>
          <a:lstStyle>
            <a:lvl1pPr algn="l">
              <a:defRPr sz="2531"/>
            </a:lvl1pPr>
          </a:lstStyle>
          <a:p>
            <a:r>
              <a:rPr lang="en-US" dirty="0"/>
              <a:t>Click to edit Master title style</a:t>
            </a:r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1089422" y="1071563"/>
            <a:ext cx="7715250" cy="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60789268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1071562" y="160734"/>
            <a:ext cx="7695752" cy="928688"/>
          </a:xfrm>
        </p:spPr>
        <p:txBody>
          <a:bodyPr>
            <a:normAutofit/>
          </a:bodyPr>
          <a:lstStyle>
            <a:lvl1pPr algn="l">
              <a:defRPr sz="253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893844" y="6492999"/>
            <a:ext cx="1178719" cy="365001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E07D873-54DE-44E4-B468-C01D9280D1ED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8" name="Footer Placeholder 9"/>
          <p:cNvSpPr>
            <a:spLocks noGrp="1"/>
          </p:cNvSpPr>
          <p:nvPr>
            <p:ph type="ftr" sz="quarter" idx="14"/>
          </p:nvPr>
        </p:nvSpPr>
        <p:spPr>
          <a:xfrm>
            <a:off x="3124275" y="6492999"/>
            <a:ext cx="2895451" cy="365001"/>
          </a:xfrm>
        </p:spPr>
        <p:txBody>
          <a:bodyPr/>
          <a:lstStyle>
            <a:lvl1pPr>
              <a:defRPr sz="633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 dirty="0">
                <a:solidFill>
                  <a:prstClr val="white"/>
                </a:solidFill>
                <a:cs typeface="Arial" pitchFamily="34" charset="0"/>
              </a:rPr>
              <a:t>Copyright © 2016 OpenSFS.</a:t>
            </a:r>
          </a:p>
        </p:txBody>
      </p:sp>
    </p:spTree>
    <p:extLst>
      <p:ext uri="{BB962C8B-B14F-4D97-AF65-F5344CB8AC3E}">
        <p14:creationId xmlns:p14="http://schemas.microsoft.com/office/powerpoint/2010/main" val="2887077378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 w/Lin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1071562" y="160734"/>
            <a:ext cx="7695752" cy="928688"/>
          </a:xfrm>
        </p:spPr>
        <p:txBody>
          <a:bodyPr>
            <a:normAutofit/>
          </a:bodyPr>
          <a:lstStyle>
            <a:lvl1pPr algn="l">
              <a:defRPr sz="253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893844" y="6492999"/>
            <a:ext cx="1178719" cy="365001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E07D873-54DE-44E4-B468-C01D9280D1ED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8" name="Footer Placeholder 9"/>
          <p:cNvSpPr>
            <a:spLocks noGrp="1"/>
          </p:cNvSpPr>
          <p:nvPr>
            <p:ph type="ftr" sz="quarter" idx="14"/>
          </p:nvPr>
        </p:nvSpPr>
        <p:spPr>
          <a:xfrm>
            <a:off x="3124275" y="6492999"/>
            <a:ext cx="2895451" cy="365001"/>
          </a:xfrm>
        </p:spPr>
        <p:txBody>
          <a:bodyPr/>
          <a:lstStyle>
            <a:lvl1pPr>
              <a:defRPr sz="633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 dirty="0">
                <a:solidFill>
                  <a:prstClr val="white"/>
                </a:solidFill>
                <a:cs typeface="Arial" pitchFamily="34" charset="0"/>
              </a:rPr>
              <a:t>Copyright © 2016 OpenSFS.</a:t>
            </a: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1089422" y="1071563"/>
            <a:ext cx="7715250" cy="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98506787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893844" y="6492999"/>
            <a:ext cx="1178719" cy="365001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E07D873-54DE-44E4-B468-C01D9280D1ED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Footer Placeholder 9"/>
          <p:cNvSpPr>
            <a:spLocks noGrp="1"/>
          </p:cNvSpPr>
          <p:nvPr>
            <p:ph type="ftr" sz="quarter" idx="14"/>
          </p:nvPr>
        </p:nvSpPr>
        <p:spPr>
          <a:xfrm>
            <a:off x="3124275" y="6492999"/>
            <a:ext cx="2895451" cy="365001"/>
          </a:xfrm>
        </p:spPr>
        <p:txBody>
          <a:bodyPr/>
          <a:lstStyle>
            <a:lvl1pPr>
              <a:defRPr sz="633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 dirty="0">
                <a:solidFill>
                  <a:prstClr val="white"/>
                </a:solidFill>
                <a:cs typeface="Arial" pitchFamily="34" charset="0"/>
              </a:rPr>
              <a:t>Copyright © 2016 OpenSFS.</a:t>
            </a:r>
          </a:p>
        </p:txBody>
      </p:sp>
    </p:spTree>
    <p:extLst>
      <p:ext uri="{BB962C8B-B14F-4D97-AF65-F5344CB8AC3E}">
        <p14:creationId xmlns:p14="http://schemas.microsoft.com/office/powerpoint/2010/main" val="13085680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 dirty="0"/>
              <a:t>Portland </a:t>
            </a:r>
            <a:r>
              <a:rPr lang="de-DE" altLang="de-DE" dirty="0" err="1"/>
              <a:t>OR</a:t>
            </a:r>
            <a:r>
              <a:rPr lang="de-DE" altLang="de-DE" dirty="0"/>
              <a:t>, April 2016</a:t>
            </a:r>
          </a:p>
        </p:txBody>
      </p:sp>
    </p:spTree>
    <p:extLst>
      <p:ext uri="{BB962C8B-B14F-4D97-AF65-F5344CB8AC3E}">
        <p14:creationId xmlns:p14="http://schemas.microsoft.com/office/powerpoint/2010/main" val="3800122703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635" y="4800824"/>
            <a:ext cx="5486177" cy="567035"/>
          </a:xfrm>
        </p:spPr>
        <p:txBody>
          <a:bodyPr anchor="b"/>
          <a:lstStyle>
            <a:lvl1pPr algn="l">
              <a:defRPr sz="1055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635" y="612801"/>
            <a:ext cx="5486177" cy="4114354"/>
          </a:xfrm>
        </p:spPr>
        <p:txBody>
          <a:bodyPr/>
          <a:lstStyle>
            <a:lvl1pPr marL="0" indent="0">
              <a:buNone/>
              <a:defRPr sz="1687"/>
            </a:lvl1pPr>
            <a:lvl2pPr marL="241082" indent="0">
              <a:buNone/>
              <a:defRPr sz="1476"/>
            </a:lvl2pPr>
            <a:lvl3pPr marL="482163" indent="0">
              <a:buNone/>
              <a:defRPr sz="1266"/>
            </a:lvl3pPr>
            <a:lvl4pPr marL="723245" indent="0">
              <a:buNone/>
              <a:defRPr sz="1055"/>
            </a:lvl4pPr>
            <a:lvl5pPr marL="964326" indent="0">
              <a:buNone/>
              <a:defRPr sz="1055"/>
            </a:lvl5pPr>
            <a:lvl6pPr marL="1205408" indent="0">
              <a:buNone/>
              <a:defRPr sz="1055"/>
            </a:lvl6pPr>
            <a:lvl7pPr marL="1446489" indent="0">
              <a:buNone/>
              <a:defRPr sz="1055"/>
            </a:lvl7pPr>
            <a:lvl8pPr marL="1687571" indent="0">
              <a:buNone/>
              <a:defRPr sz="1055"/>
            </a:lvl8pPr>
            <a:lvl9pPr marL="1928652" indent="0">
              <a:buNone/>
              <a:defRPr sz="1055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635" y="5367859"/>
            <a:ext cx="5486177" cy="418579"/>
          </a:xfrm>
        </p:spPr>
        <p:txBody>
          <a:bodyPr/>
          <a:lstStyle>
            <a:lvl1pPr marL="0" indent="0">
              <a:buNone/>
              <a:defRPr sz="738"/>
            </a:lvl1pPr>
            <a:lvl2pPr marL="241082" indent="0">
              <a:buNone/>
              <a:defRPr sz="633"/>
            </a:lvl2pPr>
            <a:lvl3pPr marL="482163" indent="0">
              <a:buNone/>
              <a:defRPr sz="527"/>
            </a:lvl3pPr>
            <a:lvl4pPr marL="723245" indent="0">
              <a:buNone/>
              <a:defRPr sz="475"/>
            </a:lvl4pPr>
            <a:lvl5pPr marL="964326" indent="0">
              <a:buNone/>
              <a:defRPr sz="475"/>
            </a:lvl5pPr>
            <a:lvl6pPr marL="1205408" indent="0">
              <a:buNone/>
              <a:defRPr sz="475"/>
            </a:lvl6pPr>
            <a:lvl7pPr marL="1446489" indent="0">
              <a:buNone/>
              <a:defRPr sz="475"/>
            </a:lvl7pPr>
            <a:lvl8pPr marL="1687571" indent="0">
              <a:buNone/>
              <a:defRPr sz="475"/>
            </a:lvl8pPr>
            <a:lvl9pPr marL="1928652" indent="0">
              <a:buNone/>
              <a:defRPr sz="4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893844" y="6492999"/>
            <a:ext cx="1178719" cy="365001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E07D873-54DE-44E4-B468-C01D9280D1ED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9" name="Footer Placeholder 9"/>
          <p:cNvSpPr>
            <a:spLocks noGrp="1"/>
          </p:cNvSpPr>
          <p:nvPr>
            <p:ph type="ftr" sz="quarter" idx="14"/>
          </p:nvPr>
        </p:nvSpPr>
        <p:spPr>
          <a:xfrm>
            <a:off x="3124275" y="6492999"/>
            <a:ext cx="2895451" cy="365001"/>
          </a:xfrm>
        </p:spPr>
        <p:txBody>
          <a:bodyPr/>
          <a:lstStyle>
            <a:lvl1pPr>
              <a:defRPr sz="633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 dirty="0">
                <a:solidFill>
                  <a:prstClr val="white"/>
                </a:solidFill>
                <a:cs typeface="Arial" pitchFamily="34" charset="0"/>
              </a:rPr>
              <a:t>Copyright © 2016 OpenSFS.</a:t>
            </a:r>
          </a:p>
        </p:txBody>
      </p:sp>
    </p:spTree>
    <p:extLst>
      <p:ext uri="{BB962C8B-B14F-4D97-AF65-F5344CB8AC3E}">
        <p14:creationId xmlns:p14="http://schemas.microsoft.com/office/powerpoint/2010/main" val="1728735290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page_1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285751" y="1607344"/>
            <a:ext cx="7918400" cy="1143000"/>
          </a:xfrm>
        </p:spPr>
        <p:txBody>
          <a:bodyPr>
            <a:normAutofit/>
          </a:bodyPr>
          <a:lstStyle>
            <a:lvl1pPr algn="l">
              <a:defRPr sz="2637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9" name="TextBox 8"/>
          <p:cNvSpPr txBox="1"/>
          <p:nvPr userDrawn="1"/>
        </p:nvSpPr>
        <p:spPr>
          <a:xfrm>
            <a:off x="3714750" y="5277446"/>
            <a:ext cx="4929188" cy="7579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82163">
              <a:buClrTx/>
              <a:buSzTx/>
              <a:buFontTx/>
              <a:buNone/>
            </a:pPr>
            <a:r>
              <a:rPr lang="en-US" sz="1160" b="1" dirty="0">
                <a:solidFill>
                  <a:srgbClr val="000000"/>
                </a:solidFill>
                <a:latin typeface="Myriad Pro Cond"/>
                <a:ea typeface="ヒラギノ角ゴ ProN W3" charset="-128"/>
                <a:cs typeface="+mn-cs"/>
                <a:sym typeface="Gill Sans" charset="0"/>
              </a:rPr>
              <a:t>Open Scalable File Systems, Inc.</a:t>
            </a:r>
          </a:p>
          <a:p>
            <a:pPr defTabSz="482163">
              <a:buClrTx/>
              <a:buSzTx/>
              <a:buFontTx/>
              <a:buNone/>
            </a:pPr>
            <a:r>
              <a:rPr lang="en-US" sz="1055" dirty="0">
                <a:solidFill>
                  <a:srgbClr val="000000"/>
                </a:solidFill>
                <a:latin typeface="Myriad Pro Cond"/>
                <a:ea typeface="ヒラギノ角ゴ ProN W3" charset="-128"/>
                <a:cs typeface="+mn-cs"/>
                <a:sym typeface="Gill Sans" charset="0"/>
              </a:rPr>
              <a:t>3855 SW 153rd Drive Beaverton, OR 97003</a:t>
            </a:r>
          </a:p>
          <a:p>
            <a:pPr defTabSz="482163">
              <a:buClrTx/>
              <a:buSzTx/>
              <a:buFontTx/>
              <a:buNone/>
            </a:pPr>
            <a:r>
              <a:rPr lang="en-US" sz="1055" dirty="0">
                <a:solidFill>
                  <a:srgbClr val="000000"/>
                </a:solidFill>
                <a:latin typeface="Myriad Pro Cond"/>
                <a:ea typeface="ヒラギノ角ゴ ProN W3" charset="-128"/>
                <a:cs typeface="+mn-cs"/>
                <a:sym typeface="Gill Sans" charset="0"/>
              </a:rPr>
              <a:t>Ph: 503-619-0561 | Fax: 503-644-6708 </a:t>
            </a:r>
          </a:p>
          <a:p>
            <a:pPr defTabSz="482163">
              <a:buClrTx/>
              <a:buSzTx/>
              <a:buFontTx/>
              <a:buNone/>
            </a:pPr>
            <a:r>
              <a:rPr lang="en-US" sz="1055" dirty="0">
                <a:solidFill>
                  <a:srgbClr val="000000"/>
                </a:solidFill>
                <a:latin typeface="Myriad Pro Cond"/>
                <a:ea typeface="ヒラギノ角ゴ ProN W3" charset="-128"/>
                <a:cs typeface="+mn-cs"/>
                <a:sym typeface="Gill Sans" charset="0"/>
              </a:rPr>
              <a:t> admin@opensfs.org  |  www.opensfs.org</a:t>
            </a:r>
          </a:p>
        </p:txBody>
      </p:sp>
      <p:sp>
        <p:nvSpPr>
          <p:cNvPr id="11" name="Footer Placeholder 9"/>
          <p:cNvSpPr>
            <a:spLocks noGrp="1"/>
          </p:cNvSpPr>
          <p:nvPr>
            <p:ph type="ftr" sz="quarter" idx="14"/>
          </p:nvPr>
        </p:nvSpPr>
        <p:spPr>
          <a:xfrm>
            <a:off x="3124275" y="6492999"/>
            <a:ext cx="2895451" cy="365001"/>
          </a:xfrm>
        </p:spPr>
        <p:txBody>
          <a:bodyPr/>
          <a:lstStyle>
            <a:lvl1pPr>
              <a:defRPr sz="633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 dirty="0">
                <a:solidFill>
                  <a:prstClr val="black"/>
                </a:solidFill>
                <a:cs typeface="Arial" pitchFamily="34" charset="0"/>
              </a:rPr>
              <a:t>Copyright © 2016 OpenSFS.</a:t>
            </a:r>
          </a:p>
        </p:txBody>
      </p:sp>
    </p:spTree>
    <p:extLst>
      <p:ext uri="{BB962C8B-B14F-4D97-AF65-F5344CB8AC3E}">
        <p14:creationId xmlns:p14="http://schemas.microsoft.com/office/powerpoint/2010/main" val="3699647810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Page_2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5751" y="1607344"/>
            <a:ext cx="7918400" cy="1143000"/>
          </a:xfrm>
        </p:spPr>
        <p:txBody>
          <a:bodyPr>
            <a:normAutofit/>
          </a:bodyPr>
          <a:lstStyle>
            <a:lvl1pPr>
              <a:defRPr sz="2637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TextBox 5"/>
          <p:cNvSpPr txBox="1"/>
          <p:nvPr userDrawn="1"/>
        </p:nvSpPr>
        <p:spPr>
          <a:xfrm>
            <a:off x="3661172" y="5642111"/>
            <a:ext cx="5036344" cy="4331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82163">
              <a:buClrTx/>
              <a:buSzTx/>
              <a:buFontTx/>
              <a:buNone/>
            </a:pPr>
            <a:r>
              <a:rPr lang="en-US" sz="2215" dirty="0">
                <a:solidFill>
                  <a:srgbClr val="000000"/>
                </a:solidFill>
                <a:latin typeface="Myriad Pro Cond"/>
                <a:ea typeface="ヒラギノ角ゴ ProN W3" charset="-128"/>
                <a:cs typeface="+mn-cs"/>
                <a:sym typeface="Gill Sans" charset="0"/>
              </a:rPr>
              <a:t>www.opensfs.org</a:t>
            </a:r>
          </a:p>
        </p:txBody>
      </p:sp>
      <p:sp>
        <p:nvSpPr>
          <p:cNvPr id="7" name="TextBox 6"/>
          <p:cNvSpPr txBox="1"/>
          <p:nvPr userDrawn="1"/>
        </p:nvSpPr>
        <p:spPr>
          <a:xfrm>
            <a:off x="232172" y="4982766"/>
            <a:ext cx="3375422" cy="10826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defTabSz="482163">
              <a:buClrTx/>
              <a:buSzTx/>
              <a:buFontTx/>
              <a:buNone/>
            </a:pPr>
            <a:r>
              <a:rPr lang="en-US" sz="1160" b="1" dirty="0">
                <a:solidFill>
                  <a:srgbClr val="000000"/>
                </a:solidFill>
                <a:latin typeface="Myriad Pro Cond"/>
                <a:ea typeface="ヒラギノ角ゴ ProN W3" charset="-128"/>
                <a:cs typeface="+mn-cs"/>
                <a:sym typeface="Gill Sans" charset="0"/>
              </a:rPr>
              <a:t>Open Scalable File Systems, Inc.</a:t>
            </a:r>
          </a:p>
          <a:p>
            <a:pPr algn="l" defTabSz="482163">
              <a:buClrTx/>
              <a:buSzTx/>
              <a:buFontTx/>
              <a:buNone/>
            </a:pPr>
            <a:r>
              <a:rPr lang="en-US" sz="1055" dirty="0">
                <a:solidFill>
                  <a:srgbClr val="000000"/>
                </a:solidFill>
                <a:latin typeface="Myriad Pro Cond"/>
                <a:ea typeface="ヒラギノ角ゴ ProN W3" charset="-128"/>
                <a:cs typeface="+mn-cs"/>
                <a:sym typeface="Gill Sans" charset="0"/>
              </a:rPr>
              <a:t>3855 SW 153rd Drive</a:t>
            </a:r>
          </a:p>
          <a:p>
            <a:pPr algn="l" defTabSz="482163">
              <a:buClrTx/>
              <a:buSzTx/>
              <a:buFontTx/>
              <a:buNone/>
            </a:pPr>
            <a:r>
              <a:rPr lang="en-US" sz="1055" dirty="0">
                <a:solidFill>
                  <a:srgbClr val="000000"/>
                </a:solidFill>
                <a:latin typeface="Myriad Pro Cond"/>
                <a:ea typeface="ヒラギノ角ゴ ProN W3" charset="-128"/>
                <a:cs typeface="+mn-cs"/>
                <a:sym typeface="Gill Sans" charset="0"/>
              </a:rPr>
              <a:t>Beaverton, OR 97003</a:t>
            </a:r>
          </a:p>
          <a:p>
            <a:pPr algn="l" defTabSz="482163">
              <a:buClrTx/>
              <a:buSzTx/>
              <a:buFontTx/>
              <a:buNone/>
            </a:pPr>
            <a:r>
              <a:rPr lang="en-US" sz="1055" dirty="0">
                <a:solidFill>
                  <a:srgbClr val="000000"/>
                </a:solidFill>
                <a:latin typeface="Myriad Pro Cond"/>
                <a:ea typeface="ヒラギノ角ゴ ProN W3" charset="-128"/>
                <a:cs typeface="+mn-cs"/>
                <a:sym typeface="Gill Sans" charset="0"/>
              </a:rPr>
              <a:t>Ph: 503-619-0561</a:t>
            </a:r>
          </a:p>
          <a:p>
            <a:pPr algn="l" defTabSz="482163">
              <a:buClrTx/>
              <a:buSzTx/>
              <a:buFontTx/>
              <a:buNone/>
            </a:pPr>
            <a:r>
              <a:rPr lang="en-US" sz="1055" dirty="0">
                <a:solidFill>
                  <a:srgbClr val="000000"/>
                </a:solidFill>
                <a:latin typeface="Myriad Pro Cond"/>
                <a:ea typeface="ヒラギノ角ゴ ProN W3" charset="-128"/>
                <a:cs typeface="+mn-cs"/>
                <a:sym typeface="Gill Sans" charset="0"/>
              </a:rPr>
              <a:t>Fax: 503-644-6708</a:t>
            </a:r>
          </a:p>
          <a:p>
            <a:pPr algn="l" defTabSz="482163">
              <a:buClrTx/>
              <a:buSzTx/>
              <a:buFontTx/>
              <a:buNone/>
            </a:pPr>
            <a:r>
              <a:rPr lang="en-US" sz="1055" dirty="0">
                <a:solidFill>
                  <a:srgbClr val="000000"/>
                </a:solidFill>
                <a:latin typeface="Myriad Pro Cond"/>
                <a:ea typeface="ヒラギノ角ゴ ProN W3" charset="-128"/>
                <a:cs typeface="+mn-cs"/>
                <a:sym typeface="Gill Sans" charset="0"/>
              </a:rPr>
              <a:t>admin@opensfs.org </a:t>
            </a:r>
          </a:p>
        </p:txBody>
      </p:sp>
      <p:sp>
        <p:nvSpPr>
          <p:cNvPr id="8" name="Footer Placeholder 9"/>
          <p:cNvSpPr>
            <a:spLocks noGrp="1"/>
          </p:cNvSpPr>
          <p:nvPr>
            <p:ph type="ftr" sz="quarter" idx="14"/>
          </p:nvPr>
        </p:nvSpPr>
        <p:spPr>
          <a:xfrm>
            <a:off x="3124275" y="6492999"/>
            <a:ext cx="2895451" cy="365001"/>
          </a:xfrm>
        </p:spPr>
        <p:txBody>
          <a:bodyPr/>
          <a:lstStyle>
            <a:lvl1pPr>
              <a:defRPr sz="633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 dirty="0">
                <a:solidFill>
                  <a:prstClr val="black"/>
                </a:solidFill>
                <a:cs typeface="Arial" pitchFamily="34" charset="0"/>
              </a:rPr>
              <a:t>Copyright © 2016 OpenSFS.</a:t>
            </a:r>
          </a:p>
        </p:txBody>
      </p:sp>
    </p:spTree>
    <p:extLst>
      <p:ext uri="{BB962C8B-B14F-4D97-AF65-F5344CB8AC3E}">
        <p14:creationId xmlns:p14="http://schemas.microsoft.com/office/powerpoint/2010/main" val="42921256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 dirty="0"/>
              <a:t>Portland </a:t>
            </a:r>
            <a:r>
              <a:rPr lang="de-DE" altLang="de-DE" dirty="0" err="1"/>
              <a:t>OR</a:t>
            </a:r>
            <a:r>
              <a:rPr lang="de-DE" altLang="de-DE" dirty="0"/>
              <a:t>, April 2016</a:t>
            </a:r>
          </a:p>
        </p:txBody>
      </p:sp>
    </p:spTree>
    <p:extLst>
      <p:ext uri="{BB962C8B-B14F-4D97-AF65-F5344CB8AC3E}">
        <p14:creationId xmlns:p14="http://schemas.microsoft.com/office/powerpoint/2010/main" val="11763896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 dirty="0"/>
              <a:t>Portland </a:t>
            </a:r>
            <a:r>
              <a:rPr lang="de-DE" altLang="de-DE" dirty="0" err="1"/>
              <a:t>OR</a:t>
            </a:r>
            <a:r>
              <a:rPr lang="de-DE" altLang="de-DE" dirty="0"/>
              <a:t>, April 2016</a:t>
            </a:r>
          </a:p>
        </p:txBody>
      </p:sp>
    </p:spTree>
    <p:extLst>
      <p:ext uri="{BB962C8B-B14F-4D97-AF65-F5344CB8AC3E}">
        <p14:creationId xmlns:p14="http://schemas.microsoft.com/office/powerpoint/2010/main" val="19001388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 dirty="0"/>
              <a:t>Portland </a:t>
            </a:r>
            <a:r>
              <a:rPr lang="de-DE" altLang="de-DE" dirty="0" err="1"/>
              <a:t>OR</a:t>
            </a:r>
            <a:r>
              <a:rPr lang="de-DE" altLang="de-DE" dirty="0"/>
              <a:t>, April 2016</a:t>
            </a:r>
          </a:p>
        </p:txBody>
      </p:sp>
    </p:spTree>
    <p:extLst>
      <p:ext uri="{BB962C8B-B14F-4D97-AF65-F5344CB8AC3E}">
        <p14:creationId xmlns:p14="http://schemas.microsoft.com/office/powerpoint/2010/main" val="22184864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 dirty="0"/>
              <a:t>Portland </a:t>
            </a:r>
            <a:r>
              <a:rPr lang="de-DE" altLang="de-DE" dirty="0" err="1"/>
              <a:t>OR</a:t>
            </a:r>
            <a:r>
              <a:rPr lang="de-DE" altLang="de-DE" dirty="0"/>
              <a:t>, April 2016</a:t>
            </a:r>
          </a:p>
        </p:txBody>
      </p:sp>
    </p:spTree>
    <p:extLst>
      <p:ext uri="{BB962C8B-B14F-4D97-AF65-F5344CB8AC3E}">
        <p14:creationId xmlns:p14="http://schemas.microsoft.com/office/powerpoint/2010/main" val="28299597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2.jpe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slideLayout" Target="../slideLayouts/slideLayout37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5" Type="http://schemas.openxmlformats.org/officeDocument/2006/relationships/theme" Target="../theme/theme3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Relationship Id="rId14" Type="http://schemas.openxmlformats.org/officeDocument/2006/relationships/slideLayout" Target="../slideLayouts/slideLayout38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6.xml"/><Relationship Id="rId13" Type="http://schemas.openxmlformats.org/officeDocument/2006/relationships/slideLayout" Target="../slideLayouts/slideLayout51.xml"/><Relationship Id="rId3" Type="http://schemas.openxmlformats.org/officeDocument/2006/relationships/slideLayout" Target="../slideLayouts/slideLayout41.xml"/><Relationship Id="rId7" Type="http://schemas.openxmlformats.org/officeDocument/2006/relationships/slideLayout" Target="../slideLayouts/slideLayout45.xml"/><Relationship Id="rId12" Type="http://schemas.openxmlformats.org/officeDocument/2006/relationships/slideLayout" Target="../slideLayouts/slideLayout50.xml"/><Relationship Id="rId2" Type="http://schemas.openxmlformats.org/officeDocument/2006/relationships/slideLayout" Target="../slideLayouts/slideLayout40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39.xml"/><Relationship Id="rId6" Type="http://schemas.openxmlformats.org/officeDocument/2006/relationships/slideLayout" Target="../slideLayouts/slideLayout44.xml"/><Relationship Id="rId11" Type="http://schemas.openxmlformats.org/officeDocument/2006/relationships/slideLayout" Target="../slideLayouts/slideLayout49.xml"/><Relationship Id="rId5" Type="http://schemas.openxmlformats.org/officeDocument/2006/relationships/slideLayout" Target="../slideLayouts/slideLayout43.xml"/><Relationship Id="rId15" Type="http://schemas.openxmlformats.org/officeDocument/2006/relationships/theme" Target="../theme/theme4.xml"/><Relationship Id="rId10" Type="http://schemas.openxmlformats.org/officeDocument/2006/relationships/slideLayout" Target="../slideLayouts/slideLayout48.xml"/><Relationship Id="rId4" Type="http://schemas.openxmlformats.org/officeDocument/2006/relationships/slideLayout" Target="../slideLayouts/slideLayout42.xml"/><Relationship Id="rId9" Type="http://schemas.openxmlformats.org/officeDocument/2006/relationships/slideLayout" Target="../slideLayouts/slideLayout47.xml"/><Relationship Id="rId14" Type="http://schemas.openxmlformats.org/officeDocument/2006/relationships/slideLayout" Target="../slideLayouts/slideLayout5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AutoShape 1"/>
          <p:cNvSpPr>
            <a:spLocks noChangeArrowheads="1"/>
          </p:cNvSpPr>
          <p:nvPr/>
        </p:nvSpPr>
        <p:spPr bwMode="auto">
          <a:xfrm>
            <a:off x="0" y="6696075"/>
            <a:ext cx="9144000" cy="179388"/>
          </a:xfrm>
          <a:prstGeom prst="roundRect">
            <a:avLst>
              <a:gd name="adj" fmla="val 889"/>
            </a:avLst>
          </a:prstGeom>
          <a:solidFill>
            <a:srgbClr val="004973"/>
          </a:solidFill>
          <a:ln w="9360">
            <a:solidFill>
              <a:srgbClr val="004973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 altLang="de-DE"/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60363" y="1389063"/>
            <a:ext cx="832485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de-DE"/>
              <a:t>Klicken Sie, um das Format des Titeltextes zu bearbeiten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2684463"/>
            <a:ext cx="8228013" cy="1454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de-DE"/>
              <a:t>Klicken Sie, um die Formate des Gliederungstextes zu bearbeiten</a:t>
            </a:r>
          </a:p>
          <a:p>
            <a:pPr lvl="1"/>
            <a:r>
              <a:rPr lang="en-GB" altLang="de-DE"/>
              <a:t>Zweite Gliederungsebene</a:t>
            </a:r>
          </a:p>
          <a:p>
            <a:pPr lvl="2"/>
            <a:r>
              <a:rPr lang="en-GB" altLang="de-DE"/>
              <a:t>Dritte Gliederungsebene</a:t>
            </a:r>
          </a:p>
          <a:p>
            <a:pPr lvl="3"/>
            <a:r>
              <a:rPr lang="en-GB" altLang="de-DE"/>
              <a:t>Vierte Gliederungsebene</a:t>
            </a:r>
          </a:p>
          <a:p>
            <a:pPr lvl="4"/>
            <a:r>
              <a:rPr lang="en-GB" altLang="de-DE"/>
              <a:t>Fünfte Gliederungsebene</a:t>
            </a:r>
          </a:p>
          <a:p>
            <a:pPr lvl="4"/>
            <a:r>
              <a:rPr lang="en-GB" altLang="de-DE"/>
              <a:t>Sechste Gliederungsebene</a:t>
            </a:r>
          </a:p>
          <a:p>
            <a:pPr lvl="4"/>
            <a:r>
              <a:rPr lang="en-GB" altLang="de-DE"/>
              <a:t>Siebente Gliederungsebene</a:t>
            </a:r>
          </a:p>
          <a:p>
            <a:pPr lvl="4"/>
            <a:r>
              <a:rPr lang="en-GB" altLang="de-DE"/>
              <a:t>Achte Gliederungsebene</a:t>
            </a:r>
          </a:p>
          <a:p>
            <a:pPr lvl="4"/>
            <a:r>
              <a:rPr lang="en-GB" altLang="de-DE"/>
              <a:t>Neunte Gliederungsebene</a:t>
            </a:r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/>
          </p:nvPr>
        </p:nvSpPr>
        <p:spPr bwMode="auto">
          <a:xfrm>
            <a:off x="3506788" y="4230688"/>
            <a:ext cx="2128837" cy="4714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666666"/>
                </a:solidFill>
                <a:latin typeface="Arial" charset="0"/>
              </a:defRPr>
            </a:lvl1pPr>
          </a:lstStyle>
          <a:p>
            <a:pPr>
              <a:defRPr/>
            </a:pPr>
            <a:r>
              <a:rPr lang="de-DE" altLang="de-DE" dirty="0"/>
              <a:t>Portland </a:t>
            </a:r>
            <a:r>
              <a:rPr lang="de-DE" altLang="de-DE" dirty="0" err="1"/>
              <a:t>OR</a:t>
            </a:r>
            <a:r>
              <a:rPr lang="de-DE" altLang="de-DE" dirty="0"/>
              <a:t>, April 2016</a:t>
            </a:r>
          </a:p>
        </p:txBody>
      </p:sp>
      <p:pic>
        <p:nvPicPr>
          <p:cNvPr id="1030" name="Picture 5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98475"/>
            <a:ext cx="9144000" cy="688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</p:sldLayoutIdLst>
  <p:hf hdr="0"/>
  <p:txStyles>
    <p:titleStyle>
      <a:lvl1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 b="1">
          <a:solidFill>
            <a:srgbClr val="004973"/>
          </a:solidFill>
          <a:latin typeface="+mj-lt"/>
          <a:ea typeface="Arial Unicode MS" pitchFamily="34" charset="-128"/>
          <a:cs typeface="+mj-cs"/>
        </a:defRPr>
      </a:lvl1pPr>
      <a:lvl2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 b="1">
          <a:solidFill>
            <a:srgbClr val="004973"/>
          </a:solidFill>
          <a:latin typeface="Arial" charset="0"/>
          <a:ea typeface="Arial Unicode MS" pitchFamily="34" charset="-128"/>
          <a:cs typeface="Arial Unicode MS" pitchFamily="32" charset="0"/>
        </a:defRPr>
      </a:lvl2pPr>
      <a:lvl3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 b="1">
          <a:solidFill>
            <a:srgbClr val="004973"/>
          </a:solidFill>
          <a:latin typeface="Arial" charset="0"/>
          <a:ea typeface="Arial Unicode MS" pitchFamily="34" charset="-128"/>
          <a:cs typeface="Arial Unicode MS" pitchFamily="32" charset="0"/>
        </a:defRPr>
      </a:lvl3pPr>
      <a:lvl4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 b="1">
          <a:solidFill>
            <a:srgbClr val="004973"/>
          </a:solidFill>
          <a:latin typeface="Arial" charset="0"/>
          <a:ea typeface="Arial Unicode MS" pitchFamily="34" charset="-128"/>
          <a:cs typeface="Arial Unicode MS" pitchFamily="32" charset="0"/>
        </a:defRPr>
      </a:lvl4pPr>
      <a:lvl5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 b="1">
          <a:solidFill>
            <a:srgbClr val="004973"/>
          </a:solidFill>
          <a:latin typeface="Arial" charset="0"/>
          <a:ea typeface="Arial Unicode MS" pitchFamily="34" charset="-128"/>
          <a:cs typeface="Arial Unicode MS" pitchFamily="32" charset="0"/>
        </a:defRPr>
      </a:lvl5pPr>
      <a:lvl6pPr marL="2514600" indent="-228600"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 b="1">
          <a:solidFill>
            <a:srgbClr val="004973"/>
          </a:solidFill>
          <a:latin typeface="Arial" charset="0"/>
          <a:cs typeface="Arial Unicode MS" pitchFamily="32" charset="0"/>
        </a:defRPr>
      </a:lvl6pPr>
      <a:lvl7pPr marL="2971800" indent="-228600"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 b="1">
          <a:solidFill>
            <a:srgbClr val="004973"/>
          </a:solidFill>
          <a:latin typeface="Arial" charset="0"/>
          <a:cs typeface="Arial Unicode MS" pitchFamily="32" charset="0"/>
        </a:defRPr>
      </a:lvl7pPr>
      <a:lvl8pPr marL="3429000" indent="-228600"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 b="1">
          <a:solidFill>
            <a:srgbClr val="004973"/>
          </a:solidFill>
          <a:latin typeface="Arial" charset="0"/>
          <a:cs typeface="Arial Unicode MS" pitchFamily="32" charset="0"/>
        </a:defRPr>
      </a:lvl8pPr>
      <a:lvl9pPr marL="3886200" indent="-228600"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 b="1">
          <a:solidFill>
            <a:srgbClr val="004973"/>
          </a:solidFill>
          <a:latin typeface="Arial" charset="0"/>
          <a:cs typeface="Arial Unicode MS" pitchFamily="32" charset="0"/>
        </a:defRPr>
      </a:lvl9pPr>
    </p:titleStyle>
    <p:bodyStyle>
      <a:lvl1pPr marL="342900" indent="-342900" algn="ctr" defTabSz="449263" rtl="0" eaLnBrk="0" fontAlgn="base" hangingPunct="0">
        <a:spcBef>
          <a:spcPts val="11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800">
          <a:solidFill>
            <a:srgbClr val="666666"/>
          </a:solidFill>
          <a:latin typeface="+mn-lt"/>
          <a:ea typeface="Arial Unicode MS" pitchFamily="34" charset="-128"/>
          <a:cs typeface="+mn-cs"/>
        </a:defRPr>
      </a:lvl1pPr>
      <a:lvl2pPr marL="742950" indent="-285750" algn="ctr" defTabSz="449263" rtl="0" eaLnBrk="0" fontAlgn="base" hangingPunct="0">
        <a:spcBef>
          <a:spcPts val="55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800">
          <a:solidFill>
            <a:srgbClr val="666666"/>
          </a:solidFill>
          <a:latin typeface="+mn-lt"/>
          <a:ea typeface="Arial Unicode MS" pitchFamily="34" charset="-128"/>
          <a:cs typeface="+mn-cs"/>
        </a:defRPr>
      </a:lvl2pPr>
      <a:lvl3pPr marL="1143000" indent="-228600" algn="ctr" defTabSz="449263" rtl="0" eaLnBrk="0" fontAlgn="base" hangingPunct="0">
        <a:spcBef>
          <a:spcPts val="55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800" i="1">
          <a:solidFill>
            <a:srgbClr val="666666"/>
          </a:solidFill>
          <a:latin typeface="+mn-lt"/>
          <a:ea typeface="Arial Unicode MS" pitchFamily="34" charset="-128"/>
          <a:cs typeface="+mn-cs"/>
        </a:defRPr>
      </a:lvl3pPr>
      <a:lvl4pPr marL="1600200" indent="-228600" algn="ctr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800">
          <a:solidFill>
            <a:srgbClr val="666666"/>
          </a:solidFill>
          <a:latin typeface="+mn-lt"/>
          <a:ea typeface="Arial Unicode MS" pitchFamily="34" charset="-128"/>
          <a:cs typeface="+mn-cs"/>
        </a:defRPr>
      </a:lvl4pPr>
      <a:lvl5pPr marL="2057400" indent="-228600" algn="ctr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800">
          <a:solidFill>
            <a:srgbClr val="666666"/>
          </a:solidFill>
          <a:latin typeface="+mn-lt"/>
          <a:ea typeface="Arial Unicode MS" pitchFamily="34" charset="-128"/>
          <a:cs typeface="+mn-cs"/>
        </a:defRPr>
      </a:lvl5pPr>
      <a:lvl6pPr marL="2514600" indent="-228600" algn="ctr" defTabSz="449263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800">
          <a:solidFill>
            <a:srgbClr val="666666"/>
          </a:solidFill>
          <a:latin typeface="+mn-lt"/>
          <a:cs typeface="+mn-cs"/>
        </a:defRPr>
      </a:lvl6pPr>
      <a:lvl7pPr marL="2971800" indent="-228600" algn="ctr" defTabSz="449263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800">
          <a:solidFill>
            <a:srgbClr val="666666"/>
          </a:solidFill>
          <a:latin typeface="+mn-lt"/>
          <a:cs typeface="+mn-cs"/>
        </a:defRPr>
      </a:lvl7pPr>
      <a:lvl8pPr marL="3429000" indent="-228600" algn="ctr" defTabSz="449263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800">
          <a:solidFill>
            <a:srgbClr val="666666"/>
          </a:solidFill>
          <a:latin typeface="+mn-lt"/>
          <a:cs typeface="+mn-cs"/>
        </a:defRPr>
      </a:lvl8pPr>
      <a:lvl9pPr marL="3886200" indent="-228600" algn="ctr" defTabSz="449263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800">
          <a:solidFill>
            <a:srgbClr val="666666"/>
          </a:solidFill>
          <a:latin typeface="+mn-lt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2339975" y="346075"/>
            <a:ext cx="6478588" cy="625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de-DE"/>
              <a:t>Klicken Sie, um das Format des Titeltextes zu bearbeiten</a:t>
            </a:r>
          </a:p>
        </p:txBody>
      </p:sp>
      <p:sp>
        <p:nvSpPr>
          <p:cNvPr id="2051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9250" y="1173163"/>
            <a:ext cx="8469313" cy="4524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21168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de-DE" dirty="0" err="1"/>
              <a:t>Klicken</a:t>
            </a:r>
            <a:r>
              <a:rPr lang="en-GB" altLang="de-DE" dirty="0"/>
              <a:t> </a:t>
            </a:r>
            <a:r>
              <a:rPr lang="en-GB" altLang="de-DE" dirty="0" err="1"/>
              <a:t>Sie</a:t>
            </a:r>
            <a:r>
              <a:rPr lang="en-GB" altLang="de-DE" dirty="0"/>
              <a:t>, um die </a:t>
            </a:r>
            <a:r>
              <a:rPr lang="en-GB" altLang="de-DE" dirty="0" err="1"/>
              <a:t>Formate</a:t>
            </a:r>
            <a:r>
              <a:rPr lang="en-GB" altLang="de-DE" dirty="0"/>
              <a:t> des </a:t>
            </a:r>
            <a:r>
              <a:rPr lang="en-GB" altLang="de-DE" dirty="0" err="1"/>
              <a:t>Gliederungstextes</a:t>
            </a:r>
            <a:r>
              <a:rPr lang="en-GB" altLang="de-DE" dirty="0"/>
              <a:t> </a:t>
            </a:r>
            <a:r>
              <a:rPr lang="en-GB" altLang="de-DE" dirty="0" err="1"/>
              <a:t>zu</a:t>
            </a:r>
            <a:r>
              <a:rPr lang="en-GB" altLang="de-DE" dirty="0"/>
              <a:t> </a:t>
            </a:r>
            <a:r>
              <a:rPr lang="en-GB" altLang="de-DE" dirty="0" err="1"/>
              <a:t>bearbeiten</a:t>
            </a:r>
            <a:endParaRPr lang="en-GB" altLang="de-DE" dirty="0"/>
          </a:p>
          <a:p>
            <a:pPr lvl="1"/>
            <a:r>
              <a:rPr lang="en-GB" altLang="de-DE" dirty="0" err="1"/>
              <a:t>Zweite</a:t>
            </a:r>
            <a:r>
              <a:rPr lang="en-GB" altLang="de-DE" dirty="0"/>
              <a:t> </a:t>
            </a:r>
            <a:r>
              <a:rPr lang="en-GB" altLang="de-DE" dirty="0" err="1"/>
              <a:t>Gliederungsebene</a:t>
            </a:r>
            <a:endParaRPr lang="en-GB" altLang="de-DE" dirty="0"/>
          </a:p>
          <a:p>
            <a:pPr lvl="2"/>
            <a:r>
              <a:rPr lang="en-GB" altLang="de-DE" dirty="0" err="1"/>
              <a:t>Dritte</a:t>
            </a:r>
            <a:r>
              <a:rPr lang="en-GB" altLang="de-DE" dirty="0"/>
              <a:t> </a:t>
            </a:r>
            <a:r>
              <a:rPr lang="en-GB" altLang="de-DE" dirty="0" err="1"/>
              <a:t>Gliederungsebene</a:t>
            </a:r>
            <a:endParaRPr lang="en-GB" altLang="de-DE" dirty="0"/>
          </a:p>
          <a:p>
            <a:pPr lvl="3"/>
            <a:r>
              <a:rPr lang="en-GB" altLang="de-DE" dirty="0" err="1"/>
              <a:t>Vierte</a:t>
            </a:r>
            <a:r>
              <a:rPr lang="en-GB" altLang="de-DE" dirty="0"/>
              <a:t> </a:t>
            </a:r>
            <a:r>
              <a:rPr lang="en-GB" altLang="de-DE" dirty="0" err="1"/>
              <a:t>Gliederungsebene</a:t>
            </a:r>
            <a:endParaRPr lang="en-GB" altLang="de-DE" dirty="0"/>
          </a:p>
          <a:p>
            <a:pPr lvl="4"/>
            <a:r>
              <a:rPr lang="en-GB" altLang="de-DE" dirty="0" err="1"/>
              <a:t>Fünfte</a:t>
            </a:r>
            <a:r>
              <a:rPr lang="en-GB" altLang="de-DE" dirty="0"/>
              <a:t> </a:t>
            </a:r>
            <a:r>
              <a:rPr lang="en-GB" altLang="de-DE" dirty="0" err="1"/>
              <a:t>Gliederungsebene</a:t>
            </a:r>
            <a:endParaRPr lang="en-GB" altLang="de-DE" dirty="0"/>
          </a:p>
          <a:p>
            <a:pPr lvl="4"/>
            <a:r>
              <a:rPr lang="en-GB" altLang="de-DE" dirty="0" err="1"/>
              <a:t>Sechste</a:t>
            </a:r>
            <a:r>
              <a:rPr lang="en-GB" altLang="de-DE" dirty="0"/>
              <a:t> </a:t>
            </a:r>
            <a:r>
              <a:rPr lang="en-GB" altLang="de-DE" dirty="0" err="1"/>
              <a:t>Gliederungsebene</a:t>
            </a:r>
            <a:endParaRPr lang="en-GB" altLang="de-DE" dirty="0"/>
          </a:p>
          <a:p>
            <a:pPr lvl="4"/>
            <a:r>
              <a:rPr lang="en-GB" altLang="de-DE" dirty="0" err="1"/>
              <a:t>Siebente</a:t>
            </a:r>
            <a:r>
              <a:rPr lang="en-GB" altLang="de-DE" dirty="0"/>
              <a:t> </a:t>
            </a:r>
            <a:r>
              <a:rPr lang="en-GB" altLang="de-DE" dirty="0" err="1"/>
              <a:t>Gliederungsebene</a:t>
            </a:r>
            <a:endParaRPr lang="en-GB" altLang="de-DE" dirty="0"/>
          </a:p>
          <a:p>
            <a:pPr lvl="4"/>
            <a:r>
              <a:rPr lang="en-GB" altLang="de-DE" dirty="0" err="1"/>
              <a:t>Achte</a:t>
            </a:r>
            <a:r>
              <a:rPr lang="en-GB" altLang="de-DE" dirty="0"/>
              <a:t> </a:t>
            </a:r>
            <a:r>
              <a:rPr lang="en-GB" altLang="de-DE" dirty="0" err="1"/>
              <a:t>Gliederungsebene</a:t>
            </a:r>
            <a:endParaRPr lang="en-GB" altLang="de-DE" dirty="0"/>
          </a:p>
          <a:p>
            <a:pPr lvl="4"/>
            <a:r>
              <a:rPr lang="en-GB" altLang="de-DE" dirty="0" err="1"/>
              <a:t>Neunte</a:t>
            </a:r>
            <a:r>
              <a:rPr lang="en-GB" altLang="de-DE" dirty="0"/>
              <a:t> </a:t>
            </a:r>
            <a:r>
              <a:rPr lang="en-GB" altLang="de-DE" dirty="0" err="1"/>
              <a:t>Gliederungsebene</a:t>
            </a:r>
            <a:endParaRPr lang="en-GB" altLang="de-DE" dirty="0"/>
          </a:p>
        </p:txBody>
      </p:sp>
      <p:sp>
        <p:nvSpPr>
          <p:cNvPr id="2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250825" y="6381750"/>
            <a:ext cx="1944688" cy="250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lnSpc>
                <a:spcPct val="93000"/>
              </a:lnSpc>
              <a:tabLst>
                <a:tab pos="723900" algn="l"/>
              </a:tabLst>
              <a:defRPr sz="1200">
                <a:solidFill>
                  <a:srgbClr val="666666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r>
              <a:rPr lang="de-DE" altLang="de-DE" dirty="0"/>
              <a:t>Portland, </a:t>
            </a:r>
            <a:r>
              <a:rPr lang="de-DE" altLang="de-DE" dirty="0" err="1"/>
              <a:t>OR</a:t>
            </a:r>
            <a:r>
              <a:rPr lang="de-DE" altLang="de-DE" dirty="0"/>
              <a:t> – April 5th </a:t>
            </a:r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1619250" y="6381750"/>
            <a:ext cx="6046788" cy="250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93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 sz="1200">
                <a:solidFill>
                  <a:srgbClr val="666666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r>
              <a:rPr lang="en-US" altLang="de-DE" dirty="0"/>
              <a:t>LUG 2016 </a:t>
            </a: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7740650" y="6381750"/>
            <a:ext cx="1089025" cy="250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93000"/>
              </a:lnSpc>
              <a:tabLst>
                <a:tab pos="723900" algn="l"/>
              </a:tabLst>
              <a:defRPr sz="1200">
                <a:solidFill>
                  <a:srgbClr val="666666"/>
                </a:solidFill>
                <a:cs typeface="Arial" panose="020B0604020202020204" pitchFamily="34" charset="0"/>
              </a:defRPr>
            </a:lvl1pPr>
          </a:lstStyle>
          <a:p>
            <a:fld id="{20500A1F-63EB-48EE-BB31-D0D34EC90CEC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2055" name="AutoShape 6"/>
          <p:cNvSpPr>
            <a:spLocks noChangeArrowheads="1"/>
          </p:cNvSpPr>
          <p:nvPr/>
        </p:nvSpPr>
        <p:spPr bwMode="auto">
          <a:xfrm>
            <a:off x="0" y="6696075"/>
            <a:ext cx="9144000" cy="179388"/>
          </a:xfrm>
          <a:prstGeom prst="roundRect">
            <a:avLst>
              <a:gd name="adj" fmla="val 889"/>
            </a:avLst>
          </a:prstGeom>
          <a:solidFill>
            <a:srgbClr val="004973"/>
          </a:solidFill>
          <a:ln w="9360">
            <a:solidFill>
              <a:srgbClr val="004973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 altLang="de-DE"/>
          </a:p>
        </p:txBody>
      </p:sp>
      <p:sp>
        <p:nvSpPr>
          <p:cNvPr id="2056" name="Rectangle 7"/>
          <p:cNvSpPr>
            <a:spLocks noChangeArrowheads="1"/>
          </p:cNvSpPr>
          <p:nvPr/>
        </p:nvSpPr>
        <p:spPr bwMode="auto">
          <a:xfrm>
            <a:off x="503238" y="1008063"/>
            <a:ext cx="8640762" cy="174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 altLang="de-DE"/>
          </a:p>
        </p:txBody>
      </p:sp>
      <p:sp>
        <p:nvSpPr>
          <p:cNvPr id="2057" name="AutoShape 8"/>
          <p:cNvSpPr>
            <a:spLocks noChangeArrowheads="1"/>
          </p:cNvSpPr>
          <p:nvPr/>
        </p:nvSpPr>
        <p:spPr bwMode="auto">
          <a:xfrm rot="-5400000">
            <a:off x="144463" y="344488"/>
            <a:ext cx="684212" cy="684212"/>
          </a:xfrm>
          <a:custGeom>
            <a:avLst/>
            <a:gdLst>
              <a:gd name="T0" fmla="*/ 2147483647 w 21600"/>
              <a:gd name="T1" fmla="*/ 0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862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602" y="11612"/>
                </a:moveTo>
                <a:cubicBezTo>
                  <a:pt x="580" y="11342"/>
                  <a:pt x="570" y="11071"/>
                  <a:pt x="570" y="10800"/>
                </a:cubicBezTo>
                <a:cubicBezTo>
                  <a:pt x="570" y="5150"/>
                  <a:pt x="5150" y="570"/>
                  <a:pt x="10800" y="570"/>
                </a:cubicBezTo>
                <a:cubicBezTo>
                  <a:pt x="16449" y="570"/>
                  <a:pt x="21030" y="5150"/>
                  <a:pt x="21030" y="10800"/>
                </a:cubicBezTo>
                <a:cubicBezTo>
                  <a:pt x="21030" y="11071"/>
                  <a:pt x="21019" y="11342"/>
                  <a:pt x="20997" y="11612"/>
                </a:cubicBezTo>
                <a:lnTo>
                  <a:pt x="21565" y="11657"/>
                </a:lnTo>
                <a:cubicBezTo>
                  <a:pt x="21588" y="11372"/>
                  <a:pt x="21600" y="11086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cubicBezTo>
                  <a:pt x="-1" y="11086"/>
                  <a:pt x="11" y="11372"/>
                  <a:pt x="34" y="11657"/>
                </a:cubicBezTo>
                <a:lnTo>
                  <a:pt x="602" y="11612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2058" name="Picture 9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363" y="360363"/>
            <a:ext cx="1619250" cy="469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703" r:id="rId12"/>
  </p:sldLayoutIdLst>
  <p:hf hdr="0"/>
  <p:txStyles>
    <p:titleStyle>
      <a:lvl1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004973"/>
          </a:solidFill>
          <a:latin typeface="+mj-lt"/>
          <a:ea typeface="+mj-ea"/>
          <a:cs typeface="+mj-cs"/>
        </a:defRPr>
      </a:lvl1pPr>
      <a:lvl2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004973"/>
          </a:solidFill>
          <a:latin typeface="Arial" charset="0"/>
          <a:cs typeface="Arial" charset="0"/>
        </a:defRPr>
      </a:lvl2pPr>
      <a:lvl3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004973"/>
          </a:solidFill>
          <a:latin typeface="Arial" charset="0"/>
          <a:cs typeface="Arial" charset="0"/>
        </a:defRPr>
      </a:lvl3pPr>
      <a:lvl4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004973"/>
          </a:solidFill>
          <a:latin typeface="Arial" charset="0"/>
          <a:cs typeface="Arial" charset="0"/>
        </a:defRPr>
      </a:lvl4pPr>
      <a:lvl5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004973"/>
          </a:solidFill>
          <a:latin typeface="Arial" charset="0"/>
          <a:cs typeface="Arial" charset="0"/>
        </a:defRPr>
      </a:lvl5pPr>
      <a:lvl6pPr marL="2514600" indent="-228600" algn="l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>
          <a:solidFill>
            <a:srgbClr val="004973"/>
          </a:solidFill>
          <a:latin typeface="Arial" charset="0"/>
          <a:cs typeface="Arial" charset="0"/>
        </a:defRPr>
      </a:lvl6pPr>
      <a:lvl7pPr marL="2971800" indent="-228600" algn="l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>
          <a:solidFill>
            <a:srgbClr val="004973"/>
          </a:solidFill>
          <a:latin typeface="Arial" charset="0"/>
          <a:cs typeface="Arial" charset="0"/>
        </a:defRPr>
      </a:lvl7pPr>
      <a:lvl8pPr marL="3429000" indent="-228600" algn="l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>
          <a:solidFill>
            <a:srgbClr val="004973"/>
          </a:solidFill>
          <a:latin typeface="Arial" charset="0"/>
          <a:cs typeface="Arial" charset="0"/>
        </a:defRPr>
      </a:lvl8pPr>
      <a:lvl9pPr marL="3886200" indent="-228600" algn="l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>
          <a:solidFill>
            <a:srgbClr val="004973"/>
          </a:solidFill>
          <a:latin typeface="Arial" charset="0"/>
          <a:cs typeface="Arial" charset="0"/>
        </a:defRPr>
      </a:lvl9pPr>
    </p:titleStyle>
    <p:bodyStyle>
      <a:lvl1pPr marL="342900" indent="-342900" algn="just" defTabSz="449263" rtl="0" eaLnBrk="0" fontAlgn="base" hangingPunct="0">
        <a:lnSpc>
          <a:spcPct val="93000"/>
        </a:lnSpc>
        <a:spcBef>
          <a:spcPts val="638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666666"/>
          </a:solidFill>
          <a:latin typeface="+mn-lt"/>
          <a:ea typeface="+mn-ea"/>
          <a:cs typeface="+mn-cs"/>
        </a:defRPr>
      </a:lvl1pPr>
      <a:lvl2pPr marL="742950" indent="-285750" algn="just" defTabSz="449263" rtl="0" eaLnBrk="0" fontAlgn="base" hangingPunct="0">
        <a:lnSpc>
          <a:spcPct val="93000"/>
        </a:lnSpc>
        <a:spcBef>
          <a:spcPts val="638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200">
          <a:solidFill>
            <a:srgbClr val="666666"/>
          </a:solidFill>
          <a:latin typeface="+mn-lt"/>
          <a:cs typeface="+mn-cs"/>
        </a:defRPr>
      </a:lvl2pPr>
      <a:lvl3pPr marL="1143000" indent="-228600" algn="just" defTabSz="449263" rtl="0" eaLnBrk="0" fontAlgn="base" hangingPunct="0">
        <a:lnSpc>
          <a:spcPct val="93000"/>
        </a:lnSpc>
        <a:spcBef>
          <a:spcPts val="638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200" i="1">
          <a:solidFill>
            <a:srgbClr val="666666"/>
          </a:solidFill>
          <a:latin typeface="+mn-lt"/>
          <a:cs typeface="+mn-cs"/>
        </a:defRPr>
      </a:lvl3pPr>
      <a:lvl4pPr marL="1600200" indent="-228600" algn="just" defTabSz="449263" rtl="0" eaLnBrk="0" fontAlgn="base" hangingPunct="0">
        <a:lnSpc>
          <a:spcPct val="93000"/>
        </a:lnSpc>
        <a:spcBef>
          <a:spcPts val="638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200" i="1">
          <a:solidFill>
            <a:srgbClr val="666666"/>
          </a:solidFill>
          <a:latin typeface="+mn-lt"/>
          <a:cs typeface="+mn-cs"/>
        </a:defRPr>
      </a:lvl4pPr>
      <a:lvl5pPr marL="2057400" indent="-228600" algn="just" defTabSz="449263" rtl="0" eaLnBrk="0" fontAlgn="base" hangingPunct="0">
        <a:lnSpc>
          <a:spcPct val="93000"/>
        </a:lnSpc>
        <a:spcBef>
          <a:spcPts val="638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200" i="1">
          <a:solidFill>
            <a:srgbClr val="666666"/>
          </a:solidFill>
          <a:latin typeface="+mn-lt"/>
          <a:cs typeface="+mn-cs"/>
        </a:defRPr>
      </a:lvl5pPr>
      <a:lvl6pPr marL="2514600" indent="-228600" algn="just" defTabSz="449263" rtl="0" fontAlgn="base" hangingPunct="0">
        <a:lnSpc>
          <a:spcPct val="93000"/>
        </a:lnSpc>
        <a:spcBef>
          <a:spcPts val="638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200" i="1">
          <a:solidFill>
            <a:srgbClr val="666666"/>
          </a:solidFill>
          <a:latin typeface="+mn-lt"/>
          <a:cs typeface="+mn-cs"/>
        </a:defRPr>
      </a:lvl6pPr>
      <a:lvl7pPr marL="2971800" indent="-228600" algn="just" defTabSz="449263" rtl="0" fontAlgn="base" hangingPunct="0">
        <a:lnSpc>
          <a:spcPct val="93000"/>
        </a:lnSpc>
        <a:spcBef>
          <a:spcPts val="638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200" i="1">
          <a:solidFill>
            <a:srgbClr val="666666"/>
          </a:solidFill>
          <a:latin typeface="+mn-lt"/>
          <a:cs typeface="+mn-cs"/>
        </a:defRPr>
      </a:lvl7pPr>
      <a:lvl8pPr marL="3429000" indent="-228600" algn="just" defTabSz="449263" rtl="0" fontAlgn="base" hangingPunct="0">
        <a:lnSpc>
          <a:spcPct val="93000"/>
        </a:lnSpc>
        <a:spcBef>
          <a:spcPts val="638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200" i="1">
          <a:solidFill>
            <a:srgbClr val="666666"/>
          </a:solidFill>
          <a:latin typeface="+mn-lt"/>
          <a:cs typeface="+mn-cs"/>
        </a:defRPr>
      </a:lvl8pPr>
      <a:lvl9pPr marL="3886200" indent="-228600" algn="just" defTabSz="449263" rtl="0" fontAlgn="base" hangingPunct="0">
        <a:lnSpc>
          <a:spcPct val="93000"/>
        </a:lnSpc>
        <a:spcBef>
          <a:spcPts val="638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200" i="1">
          <a:solidFill>
            <a:srgbClr val="666666"/>
          </a:solidFill>
          <a:latin typeface="+mn-lt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6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7953" y="571500"/>
            <a:ext cx="7918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7953" y="3357563"/>
            <a:ext cx="7608094" cy="296465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75" y="6492999"/>
            <a:ext cx="2895451" cy="3650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33">
                <a:solidFill>
                  <a:schemeClr val="tx1"/>
                </a:solidFill>
              </a:defRPr>
            </a:lvl1pPr>
          </a:lstStyle>
          <a:p>
            <a:pPr defTabSz="482163">
              <a:buClrTx/>
              <a:buSzTx/>
            </a:pPr>
            <a:r>
              <a:rPr lang="en-US">
                <a:solidFill>
                  <a:prstClr val="black"/>
                </a:solidFill>
                <a:latin typeface="Gill Sans" charset="0"/>
                <a:ea typeface="ヒラギノ角ゴ ProN W3" charset="-128"/>
                <a:cs typeface="Arial" pitchFamily="34" charset="0"/>
                <a:sym typeface="Gill Sans" charset="0"/>
              </a:rPr>
              <a:t>Copyright © 2016 OpenSFS.</a:t>
            </a:r>
            <a:endParaRPr lang="en-US" dirty="0">
              <a:solidFill>
                <a:prstClr val="black"/>
              </a:solidFill>
              <a:latin typeface="Gill Sans" charset="0"/>
              <a:ea typeface="ヒラギノ角ゴ ProN W3" charset="-128"/>
              <a:cs typeface="Arial" pitchFamily="34" charset="0"/>
              <a:sym typeface="Gill Sans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75" y="6492999"/>
            <a:ext cx="2133079" cy="3650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33">
                <a:solidFill>
                  <a:schemeClr val="tx1"/>
                </a:solidFill>
              </a:defRPr>
            </a:lvl1pPr>
          </a:lstStyle>
          <a:p>
            <a:pPr defTabSz="482163">
              <a:buClrTx/>
              <a:buSzTx/>
            </a:pPr>
            <a:fld id="{0E07D873-54DE-44E4-B468-C01D9280D1ED}" type="slidenum">
              <a:rPr lang="en-US" smtClean="0">
                <a:solidFill>
                  <a:prstClr val="black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rPr>
              <a:pPr defTabSz="482163">
                <a:buClrTx/>
                <a:buSzTx/>
              </a:pPr>
              <a:t>‹#›</a:t>
            </a:fld>
            <a:endParaRPr lang="en-US">
              <a:solidFill>
                <a:prstClr val="black"/>
              </a:solidFill>
              <a:latin typeface="Gill Sans" charset="0"/>
              <a:ea typeface="ヒラギノ角ゴ ProN W3" charset="-128"/>
              <a:cs typeface="+mn-cs"/>
              <a:sym typeface="Gill San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875125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  <p:sldLayoutId id="2147483686" r:id="rId13"/>
    <p:sldLayoutId id="2147483687" r:id="rId14"/>
  </p:sldLayoutIdLst>
  <p:txStyles>
    <p:titleStyle>
      <a:lvl1pPr algn="l" defTabSz="482163" rtl="0" eaLnBrk="1" latinLnBrk="0" hangingPunct="1">
        <a:spcBef>
          <a:spcPct val="0"/>
        </a:spcBef>
        <a:buNone/>
        <a:defRPr sz="2320" kern="1200">
          <a:solidFill>
            <a:schemeClr val="tx1"/>
          </a:solidFill>
          <a:latin typeface="Myriad Pro Cond"/>
          <a:ea typeface="+mj-ea"/>
          <a:cs typeface="+mj-cs"/>
        </a:defRPr>
      </a:lvl1pPr>
    </p:titleStyle>
    <p:bodyStyle>
      <a:lvl1pPr marL="180811" indent="-180811" algn="l" defTabSz="482163" rtl="0" eaLnBrk="1" latinLnBrk="0" hangingPunct="1">
        <a:spcBef>
          <a:spcPct val="20000"/>
        </a:spcBef>
        <a:buFont typeface="Arial" pitchFamily="34" charset="0"/>
        <a:buChar char="•"/>
        <a:defRPr sz="1687" kern="1200">
          <a:solidFill>
            <a:schemeClr val="tx1"/>
          </a:solidFill>
          <a:latin typeface="Myriad Pro Cond"/>
          <a:ea typeface="+mn-ea"/>
          <a:cs typeface="+mn-cs"/>
        </a:defRPr>
      </a:lvl1pPr>
      <a:lvl2pPr marL="391758" indent="-150676" algn="l" defTabSz="482163" rtl="0" eaLnBrk="1" latinLnBrk="0" hangingPunct="1">
        <a:spcBef>
          <a:spcPct val="20000"/>
        </a:spcBef>
        <a:buFont typeface="Arial" pitchFamily="34" charset="0"/>
        <a:buChar char="–"/>
        <a:defRPr sz="1476" kern="1200">
          <a:solidFill>
            <a:schemeClr val="tx1"/>
          </a:solidFill>
          <a:latin typeface="Myriad Pro Cond"/>
          <a:ea typeface="+mn-ea"/>
          <a:cs typeface="+mn-cs"/>
        </a:defRPr>
      </a:lvl2pPr>
      <a:lvl3pPr marL="602704" indent="-120541" algn="l" defTabSz="482163" rtl="0" eaLnBrk="1" latinLnBrk="0" hangingPunct="1">
        <a:spcBef>
          <a:spcPct val="20000"/>
        </a:spcBef>
        <a:buFont typeface="Arial" pitchFamily="34" charset="0"/>
        <a:buChar char="•"/>
        <a:defRPr sz="1266" kern="1200">
          <a:solidFill>
            <a:schemeClr val="tx1"/>
          </a:solidFill>
          <a:latin typeface="Myriad Pro Cond"/>
          <a:ea typeface="+mn-ea"/>
          <a:cs typeface="+mn-cs"/>
        </a:defRPr>
      </a:lvl3pPr>
      <a:lvl4pPr marL="843785" indent="-120541" algn="l" defTabSz="482163" rtl="0" eaLnBrk="1" latinLnBrk="0" hangingPunct="1">
        <a:spcBef>
          <a:spcPct val="20000"/>
        </a:spcBef>
        <a:buFont typeface="Arial" pitchFamily="34" charset="0"/>
        <a:buChar char="–"/>
        <a:defRPr sz="1055" kern="1200">
          <a:solidFill>
            <a:schemeClr val="tx1"/>
          </a:solidFill>
          <a:latin typeface="Myriad Pro Cond"/>
          <a:ea typeface="+mn-ea"/>
          <a:cs typeface="+mn-cs"/>
        </a:defRPr>
      </a:lvl4pPr>
      <a:lvl5pPr marL="1084867" indent="-120541" algn="l" defTabSz="482163" rtl="0" eaLnBrk="1" latinLnBrk="0" hangingPunct="1">
        <a:spcBef>
          <a:spcPct val="20000"/>
        </a:spcBef>
        <a:buFont typeface="Arial" pitchFamily="34" charset="0"/>
        <a:buChar char="»"/>
        <a:defRPr sz="1055" kern="1200">
          <a:solidFill>
            <a:schemeClr val="tx1"/>
          </a:solidFill>
          <a:latin typeface="Myriad Pro Cond"/>
          <a:ea typeface="+mn-ea"/>
          <a:cs typeface="+mn-cs"/>
        </a:defRPr>
      </a:lvl5pPr>
      <a:lvl6pPr marL="1325949" indent="-120541" algn="l" defTabSz="482163" rtl="0" eaLnBrk="1" latinLnBrk="0" hangingPunct="1">
        <a:spcBef>
          <a:spcPct val="20000"/>
        </a:spcBef>
        <a:buFont typeface="Arial" pitchFamily="34" charset="0"/>
        <a:buChar char="•"/>
        <a:defRPr sz="1055" kern="1200">
          <a:solidFill>
            <a:schemeClr val="tx1"/>
          </a:solidFill>
          <a:latin typeface="+mn-lt"/>
          <a:ea typeface="+mn-ea"/>
          <a:cs typeface="+mn-cs"/>
        </a:defRPr>
      </a:lvl6pPr>
      <a:lvl7pPr marL="1567030" indent="-120541" algn="l" defTabSz="482163" rtl="0" eaLnBrk="1" latinLnBrk="0" hangingPunct="1">
        <a:spcBef>
          <a:spcPct val="20000"/>
        </a:spcBef>
        <a:buFont typeface="Arial" pitchFamily="34" charset="0"/>
        <a:buChar char="•"/>
        <a:defRPr sz="1055" kern="1200">
          <a:solidFill>
            <a:schemeClr val="tx1"/>
          </a:solidFill>
          <a:latin typeface="+mn-lt"/>
          <a:ea typeface="+mn-ea"/>
          <a:cs typeface="+mn-cs"/>
        </a:defRPr>
      </a:lvl7pPr>
      <a:lvl8pPr marL="1808112" indent="-120541" algn="l" defTabSz="482163" rtl="0" eaLnBrk="1" latinLnBrk="0" hangingPunct="1">
        <a:spcBef>
          <a:spcPct val="20000"/>
        </a:spcBef>
        <a:buFont typeface="Arial" pitchFamily="34" charset="0"/>
        <a:buChar char="•"/>
        <a:defRPr sz="1055" kern="1200">
          <a:solidFill>
            <a:schemeClr val="tx1"/>
          </a:solidFill>
          <a:latin typeface="+mn-lt"/>
          <a:ea typeface="+mn-ea"/>
          <a:cs typeface="+mn-cs"/>
        </a:defRPr>
      </a:lvl8pPr>
      <a:lvl9pPr marL="2049193" indent="-120541" algn="l" defTabSz="482163" rtl="0" eaLnBrk="1" latinLnBrk="0" hangingPunct="1">
        <a:spcBef>
          <a:spcPct val="20000"/>
        </a:spcBef>
        <a:buFont typeface="Arial" pitchFamily="34" charset="0"/>
        <a:buChar char="•"/>
        <a:defRPr sz="105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82163" rtl="0" eaLnBrk="1" latinLnBrk="0" hangingPunct="1">
        <a:defRPr sz="949" kern="1200">
          <a:solidFill>
            <a:schemeClr val="tx1"/>
          </a:solidFill>
          <a:latin typeface="+mn-lt"/>
          <a:ea typeface="+mn-ea"/>
          <a:cs typeface="+mn-cs"/>
        </a:defRPr>
      </a:lvl1pPr>
      <a:lvl2pPr marL="241082" algn="l" defTabSz="482163" rtl="0" eaLnBrk="1" latinLnBrk="0" hangingPunct="1">
        <a:defRPr sz="949" kern="1200">
          <a:solidFill>
            <a:schemeClr val="tx1"/>
          </a:solidFill>
          <a:latin typeface="+mn-lt"/>
          <a:ea typeface="+mn-ea"/>
          <a:cs typeface="+mn-cs"/>
        </a:defRPr>
      </a:lvl2pPr>
      <a:lvl3pPr marL="482163" algn="l" defTabSz="482163" rtl="0" eaLnBrk="1" latinLnBrk="0" hangingPunct="1">
        <a:defRPr sz="949" kern="1200">
          <a:solidFill>
            <a:schemeClr val="tx1"/>
          </a:solidFill>
          <a:latin typeface="+mn-lt"/>
          <a:ea typeface="+mn-ea"/>
          <a:cs typeface="+mn-cs"/>
        </a:defRPr>
      </a:lvl3pPr>
      <a:lvl4pPr marL="723245" algn="l" defTabSz="482163" rtl="0" eaLnBrk="1" latinLnBrk="0" hangingPunct="1">
        <a:defRPr sz="949" kern="1200">
          <a:solidFill>
            <a:schemeClr val="tx1"/>
          </a:solidFill>
          <a:latin typeface="+mn-lt"/>
          <a:ea typeface="+mn-ea"/>
          <a:cs typeface="+mn-cs"/>
        </a:defRPr>
      </a:lvl4pPr>
      <a:lvl5pPr marL="964326" algn="l" defTabSz="482163" rtl="0" eaLnBrk="1" latinLnBrk="0" hangingPunct="1">
        <a:defRPr sz="949" kern="1200">
          <a:solidFill>
            <a:schemeClr val="tx1"/>
          </a:solidFill>
          <a:latin typeface="+mn-lt"/>
          <a:ea typeface="+mn-ea"/>
          <a:cs typeface="+mn-cs"/>
        </a:defRPr>
      </a:lvl5pPr>
      <a:lvl6pPr marL="1205408" algn="l" defTabSz="482163" rtl="0" eaLnBrk="1" latinLnBrk="0" hangingPunct="1">
        <a:defRPr sz="949" kern="1200">
          <a:solidFill>
            <a:schemeClr val="tx1"/>
          </a:solidFill>
          <a:latin typeface="+mn-lt"/>
          <a:ea typeface="+mn-ea"/>
          <a:cs typeface="+mn-cs"/>
        </a:defRPr>
      </a:lvl6pPr>
      <a:lvl7pPr marL="1446489" algn="l" defTabSz="482163" rtl="0" eaLnBrk="1" latinLnBrk="0" hangingPunct="1">
        <a:defRPr sz="949" kern="1200">
          <a:solidFill>
            <a:schemeClr val="tx1"/>
          </a:solidFill>
          <a:latin typeface="+mn-lt"/>
          <a:ea typeface="+mn-ea"/>
          <a:cs typeface="+mn-cs"/>
        </a:defRPr>
      </a:lvl7pPr>
      <a:lvl8pPr marL="1687571" algn="l" defTabSz="482163" rtl="0" eaLnBrk="1" latinLnBrk="0" hangingPunct="1">
        <a:defRPr sz="949" kern="1200">
          <a:solidFill>
            <a:schemeClr val="tx1"/>
          </a:solidFill>
          <a:latin typeface="+mn-lt"/>
          <a:ea typeface="+mn-ea"/>
          <a:cs typeface="+mn-cs"/>
        </a:defRPr>
      </a:lvl8pPr>
      <a:lvl9pPr marL="1928652" algn="l" defTabSz="482163" rtl="0" eaLnBrk="1" latinLnBrk="0" hangingPunct="1">
        <a:defRPr sz="94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6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7953" y="571500"/>
            <a:ext cx="7918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7953" y="3357563"/>
            <a:ext cx="7608094" cy="296465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75" y="6492999"/>
            <a:ext cx="2895451" cy="3650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33">
                <a:solidFill>
                  <a:schemeClr val="tx1"/>
                </a:solidFill>
              </a:defRPr>
            </a:lvl1pPr>
          </a:lstStyle>
          <a:p>
            <a:pPr defTabSz="482163">
              <a:buClrTx/>
              <a:buSzTx/>
            </a:pPr>
            <a:r>
              <a:rPr lang="en-US">
                <a:solidFill>
                  <a:prstClr val="black"/>
                </a:solidFill>
                <a:latin typeface="Gill Sans" charset="0"/>
                <a:ea typeface="ヒラギノ角ゴ ProN W3" charset="-128"/>
                <a:cs typeface="Arial" pitchFamily="34" charset="0"/>
                <a:sym typeface="Gill Sans" charset="0"/>
              </a:rPr>
              <a:t>Copyright © 2016 OpenSFS.</a:t>
            </a:r>
            <a:endParaRPr lang="en-US" dirty="0">
              <a:solidFill>
                <a:prstClr val="black"/>
              </a:solidFill>
              <a:latin typeface="Gill Sans" charset="0"/>
              <a:ea typeface="ヒラギノ角ゴ ProN W3" charset="-128"/>
              <a:cs typeface="Arial" pitchFamily="34" charset="0"/>
              <a:sym typeface="Gill Sans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75" y="6492999"/>
            <a:ext cx="2133079" cy="3650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33">
                <a:solidFill>
                  <a:schemeClr val="tx1"/>
                </a:solidFill>
              </a:defRPr>
            </a:lvl1pPr>
          </a:lstStyle>
          <a:p>
            <a:pPr defTabSz="482163">
              <a:buClrTx/>
              <a:buSzTx/>
            </a:pPr>
            <a:fld id="{0E07D873-54DE-44E4-B468-C01D9280D1ED}" type="slidenum">
              <a:rPr lang="en-US" smtClean="0">
                <a:solidFill>
                  <a:prstClr val="black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rPr>
              <a:pPr defTabSz="482163">
                <a:buClrTx/>
                <a:buSzTx/>
              </a:pPr>
              <a:t>‹#›</a:t>
            </a:fld>
            <a:endParaRPr lang="en-US">
              <a:solidFill>
                <a:prstClr val="black"/>
              </a:solidFill>
              <a:latin typeface="Gill Sans" charset="0"/>
              <a:ea typeface="ヒラギノ角ゴ ProN W3" charset="-128"/>
              <a:cs typeface="+mn-cs"/>
              <a:sym typeface="Gill San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971230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690" r:id="rId2"/>
    <p:sldLayoutId id="2147483691" r:id="rId3"/>
    <p:sldLayoutId id="2147483692" r:id="rId4"/>
    <p:sldLayoutId id="2147483693" r:id="rId5"/>
    <p:sldLayoutId id="2147483694" r:id="rId6"/>
    <p:sldLayoutId id="2147483695" r:id="rId7"/>
    <p:sldLayoutId id="2147483696" r:id="rId8"/>
    <p:sldLayoutId id="2147483697" r:id="rId9"/>
    <p:sldLayoutId id="2147483698" r:id="rId10"/>
    <p:sldLayoutId id="2147483699" r:id="rId11"/>
    <p:sldLayoutId id="2147483700" r:id="rId12"/>
    <p:sldLayoutId id="2147483701" r:id="rId13"/>
    <p:sldLayoutId id="2147483702" r:id="rId14"/>
  </p:sldLayoutIdLst>
  <p:txStyles>
    <p:titleStyle>
      <a:lvl1pPr algn="l" defTabSz="482163" rtl="0" eaLnBrk="1" latinLnBrk="0" hangingPunct="1">
        <a:spcBef>
          <a:spcPct val="0"/>
        </a:spcBef>
        <a:buNone/>
        <a:defRPr sz="2320" kern="1200">
          <a:solidFill>
            <a:schemeClr val="tx1"/>
          </a:solidFill>
          <a:latin typeface="Myriad Pro Cond"/>
          <a:ea typeface="+mj-ea"/>
          <a:cs typeface="+mj-cs"/>
        </a:defRPr>
      </a:lvl1pPr>
    </p:titleStyle>
    <p:bodyStyle>
      <a:lvl1pPr marL="180811" indent="-180811" algn="l" defTabSz="482163" rtl="0" eaLnBrk="1" latinLnBrk="0" hangingPunct="1">
        <a:spcBef>
          <a:spcPct val="20000"/>
        </a:spcBef>
        <a:buFont typeface="Arial" pitchFamily="34" charset="0"/>
        <a:buChar char="•"/>
        <a:defRPr sz="1687" kern="1200">
          <a:solidFill>
            <a:schemeClr val="tx1"/>
          </a:solidFill>
          <a:latin typeface="Myriad Pro Cond"/>
          <a:ea typeface="+mn-ea"/>
          <a:cs typeface="+mn-cs"/>
        </a:defRPr>
      </a:lvl1pPr>
      <a:lvl2pPr marL="391758" indent="-150676" algn="l" defTabSz="482163" rtl="0" eaLnBrk="1" latinLnBrk="0" hangingPunct="1">
        <a:spcBef>
          <a:spcPct val="20000"/>
        </a:spcBef>
        <a:buFont typeface="Arial" pitchFamily="34" charset="0"/>
        <a:buChar char="–"/>
        <a:defRPr sz="1476" kern="1200">
          <a:solidFill>
            <a:schemeClr val="tx1"/>
          </a:solidFill>
          <a:latin typeface="Myriad Pro Cond"/>
          <a:ea typeface="+mn-ea"/>
          <a:cs typeface="+mn-cs"/>
        </a:defRPr>
      </a:lvl2pPr>
      <a:lvl3pPr marL="602704" indent="-120541" algn="l" defTabSz="482163" rtl="0" eaLnBrk="1" latinLnBrk="0" hangingPunct="1">
        <a:spcBef>
          <a:spcPct val="20000"/>
        </a:spcBef>
        <a:buFont typeface="Arial" pitchFamily="34" charset="0"/>
        <a:buChar char="•"/>
        <a:defRPr sz="1266" kern="1200">
          <a:solidFill>
            <a:schemeClr val="tx1"/>
          </a:solidFill>
          <a:latin typeface="Myriad Pro Cond"/>
          <a:ea typeface="+mn-ea"/>
          <a:cs typeface="+mn-cs"/>
        </a:defRPr>
      </a:lvl3pPr>
      <a:lvl4pPr marL="843785" indent="-120541" algn="l" defTabSz="482163" rtl="0" eaLnBrk="1" latinLnBrk="0" hangingPunct="1">
        <a:spcBef>
          <a:spcPct val="20000"/>
        </a:spcBef>
        <a:buFont typeface="Arial" pitchFamily="34" charset="0"/>
        <a:buChar char="–"/>
        <a:defRPr sz="1055" kern="1200">
          <a:solidFill>
            <a:schemeClr val="tx1"/>
          </a:solidFill>
          <a:latin typeface="Myriad Pro Cond"/>
          <a:ea typeface="+mn-ea"/>
          <a:cs typeface="+mn-cs"/>
        </a:defRPr>
      </a:lvl4pPr>
      <a:lvl5pPr marL="1084867" indent="-120541" algn="l" defTabSz="482163" rtl="0" eaLnBrk="1" latinLnBrk="0" hangingPunct="1">
        <a:spcBef>
          <a:spcPct val="20000"/>
        </a:spcBef>
        <a:buFont typeface="Arial" pitchFamily="34" charset="0"/>
        <a:buChar char="»"/>
        <a:defRPr sz="1055" kern="1200">
          <a:solidFill>
            <a:schemeClr val="tx1"/>
          </a:solidFill>
          <a:latin typeface="Myriad Pro Cond"/>
          <a:ea typeface="+mn-ea"/>
          <a:cs typeface="+mn-cs"/>
        </a:defRPr>
      </a:lvl5pPr>
      <a:lvl6pPr marL="1325949" indent="-120541" algn="l" defTabSz="482163" rtl="0" eaLnBrk="1" latinLnBrk="0" hangingPunct="1">
        <a:spcBef>
          <a:spcPct val="20000"/>
        </a:spcBef>
        <a:buFont typeface="Arial" pitchFamily="34" charset="0"/>
        <a:buChar char="•"/>
        <a:defRPr sz="1055" kern="1200">
          <a:solidFill>
            <a:schemeClr val="tx1"/>
          </a:solidFill>
          <a:latin typeface="+mn-lt"/>
          <a:ea typeface="+mn-ea"/>
          <a:cs typeface="+mn-cs"/>
        </a:defRPr>
      </a:lvl6pPr>
      <a:lvl7pPr marL="1567030" indent="-120541" algn="l" defTabSz="482163" rtl="0" eaLnBrk="1" latinLnBrk="0" hangingPunct="1">
        <a:spcBef>
          <a:spcPct val="20000"/>
        </a:spcBef>
        <a:buFont typeface="Arial" pitchFamily="34" charset="0"/>
        <a:buChar char="•"/>
        <a:defRPr sz="1055" kern="1200">
          <a:solidFill>
            <a:schemeClr val="tx1"/>
          </a:solidFill>
          <a:latin typeface="+mn-lt"/>
          <a:ea typeface="+mn-ea"/>
          <a:cs typeface="+mn-cs"/>
        </a:defRPr>
      </a:lvl7pPr>
      <a:lvl8pPr marL="1808112" indent="-120541" algn="l" defTabSz="482163" rtl="0" eaLnBrk="1" latinLnBrk="0" hangingPunct="1">
        <a:spcBef>
          <a:spcPct val="20000"/>
        </a:spcBef>
        <a:buFont typeface="Arial" pitchFamily="34" charset="0"/>
        <a:buChar char="•"/>
        <a:defRPr sz="1055" kern="1200">
          <a:solidFill>
            <a:schemeClr val="tx1"/>
          </a:solidFill>
          <a:latin typeface="+mn-lt"/>
          <a:ea typeface="+mn-ea"/>
          <a:cs typeface="+mn-cs"/>
        </a:defRPr>
      </a:lvl8pPr>
      <a:lvl9pPr marL="2049193" indent="-120541" algn="l" defTabSz="482163" rtl="0" eaLnBrk="1" latinLnBrk="0" hangingPunct="1">
        <a:spcBef>
          <a:spcPct val="20000"/>
        </a:spcBef>
        <a:buFont typeface="Arial" pitchFamily="34" charset="0"/>
        <a:buChar char="•"/>
        <a:defRPr sz="105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82163" rtl="0" eaLnBrk="1" latinLnBrk="0" hangingPunct="1">
        <a:defRPr sz="949" kern="1200">
          <a:solidFill>
            <a:schemeClr val="tx1"/>
          </a:solidFill>
          <a:latin typeface="+mn-lt"/>
          <a:ea typeface="+mn-ea"/>
          <a:cs typeface="+mn-cs"/>
        </a:defRPr>
      </a:lvl1pPr>
      <a:lvl2pPr marL="241082" algn="l" defTabSz="482163" rtl="0" eaLnBrk="1" latinLnBrk="0" hangingPunct="1">
        <a:defRPr sz="949" kern="1200">
          <a:solidFill>
            <a:schemeClr val="tx1"/>
          </a:solidFill>
          <a:latin typeface="+mn-lt"/>
          <a:ea typeface="+mn-ea"/>
          <a:cs typeface="+mn-cs"/>
        </a:defRPr>
      </a:lvl2pPr>
      <a:lvl3pPr marL="482163" algn="l" defTabSz="482163" rtl="0" eaLnBrk="1" latinLnBrk="0" hangingPunct="1">
        <a:defRPr sz="949" kern="1200">
          <a:solidFill>
            <a:schemeClr val="tx1"/>
          </a:solidFill>
          <a:latin typeface="+mn-lt"/>
          <a:ea typeface="+mn-ea"/>
          <a:cs typeface="+mn-cs"/>
        </a:defRPr>
      </a:lvl3pPr>
      <a:lvl4pPr marL="723245" algn="l" defTabSz="482163" rtl="0" eaLnBrk="1" latinLnBrk="0" hangingPunct="1">
        <a:defRPr sz="949" kern="1200">
          <a:solidFill>
            <a:schemeClr val="tx1"/>
          </a:solidFill>
          <a:latin typeface="+mn-lt"/>
          <a:ea typeface="+mn-ea"/>
          <a:cs typeface="+mn-cs"/>
        </a:defRPr>
      </a:lvl4pPr>
      <a:lvl5pPr marL="964326" algn="l" defTabSz="482163" rtl="0" eaLnBrk="1" latinLnBrk="0" hangingPunct="1">
        <a:defRPr sz="949" kern="1200">
          <a:solidFill>
            <a:schemeClr val="tx1"/>
          </a:solidFill>
          <a:latin typeface="+mn-lt"/>
          <a:ea typeface="+mn-ea"/>
          <a:cs typeface="+mn-cs"/>
        </a:defRPr>
      </a:lvl5pPr>
      <a:lvl6pPr marL="1205408" algn="l" defTabSz="482163" rtl="0" eaLnBrk="1" latinLnBrk="0" hangingPunct="1">
        <a:defRPr sz="949" kern="1200">
          <a:solidFill>
            <a:schemeClr val="tx1"/>
          </a:solidFill>
          <a:latin typeface="+mn-lt"/>
          <a:ea typeface="+mn-ea"/>
          <a:cs typeface="+mn-cs"/>
        </a:defRPr>
      </a:lvl6pPr>
      <a:lvl7pPr marL="1446489" algn="l" defTabSz="482163" rtl="0" eaLnBrk="1" latinLnBrk="0" hangingPunct="1">
        <a:defRPr sz="949" kern="1200">
          <a:solidFill>
            <a:schemeClr val="tx1"/>
          </a:solidFill>
          <a:latin typeface="+mn-lt"/>
          <a:ea typeface="+mn-ea"/>
          <a:cs typeface="+mn-cs"/>
        </a:defRPr>
      </a:lvl7pPr>
      <a:lvl8pPr marL="1687571" algn="l" defTabSz="482163" rtl="0" eaLnBrk="1" latinLnBrk="0" hangingPunct="1">
        <a:defRPr sz="949" kern="1200">
          <a:solidFill>
            <a:schemeClr val="tx1"/>
          </a:solidFill>
          <a:latin typeface="+mn-lt"/>
          <a:ea typeface="+mn-ea"/>
          <a:cs typeface="+mn-cs"/>
        </a:defRPr>
      </a:lvl8pPr>
      <a:lvl9pPr marL="1928652" algn="l" defTabSz="482163" rtl="0" eaLnBrk="1" latinLnBrk="0" hangingPunct="1">
        <a:defRPr sz="94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13" Type="http://schemas.openxmlformats.org/officeDocument/2006/relationships/image" Target="../media/image14.jpeg"/><Relationship Id="rId18" Type="http://schemas.openxmlformats.org/officeDocument/2006/relationships/image" Target="../media/image19.png"/><Relationship Id="rId3" Type="http://schemas.openxmlformats.org/officeDocument/2006/relationships/image" Target="../media/image6.png"/><Relationship Id="rId21" Type="http://schemas.openxmlformats.org/officeDocument/2006/relationships/image" Target="../media/image22.jpeg"/><Relationship Id="rId7" Type="http://schemas.openxmlformats.org/officeDocument/2006/relationships/image" Target="../media/image9.png"/><Relationship Id="rId12" Type="http://schemas.openxmlformats.org/officeDocument/2006/relationships/image" Target="../media/image13.png"/><Relationship Id="rId17" Type="http://schemas.openxmlformats.org/officeDocument/2006/relationships/image" Target="../media/image18.png"/><Relationship Id="rId25" Type="http://schemas.openxmlformats.org/officeDocument/2006/relationships/image" Target="../media/image26.jpeg"/><Relationship Id="rId2" Type="http://schemas.openxmlformats.org/officeDocument/2006/relationships/notesSlide" Target="../notesSlides/notesSlide3.xml"/><Relationship Id="rId16" Type="http://schemas.openxmlformats.org/officeDocument/2006/relationships/image" Target="../media/image17.png"/><Relationship Id="rId20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11" Type="http://schemas.openxmlformats.org/officeDocument/2006/relationships/image" Target="../media/image12.png"/><Relationship Id="rId24" Type="http://schemas.openxmlformats.org/officeDocument/2006/relationships/image" Target="../media/image25.jpeg"/><Relationship Id="rId5" Type="http://schemas.openxmlformats.org/officeDocument/2006/relationships/hyperlink" Target="http://136.172.10.248/organization/members/dkrz" TargetMode="External"/><Relationship Id="rId15" Type="http://schemas.openxmlformats.org/officeDocument/2006/relationships/image" Target="../media/image16.png"/><Relationship Id="rId23" Type="http://schemas.openxmlformats.org/officeDocument/2006/relationships/image" Target="../media/image24.jpg"/><Relationship Id="rId10" Type="http://schemas.openxmlformats.org/officeDocument/2006/relationships/image" Target="../media/image11.png"/><Relationship Id="rId19" Type="http://schemas.openxmlformats.org/officeDocument/2006/relationships/image" Target="../media/image20.png"/><Relationship Id="rId4" Type="http://schemas.openxmlformats.org/officeDocument/2006/relationships/image" Target="../media/image7.jpeg"/><Relationship Id="rId9" Type="http://schemas.openxmlformats.org/officeDocument/2006/relationships/hyperlink" Target="http://136.172.10.248/organization/members/hpe" TargetMode="External"/><Relationship Id="rId14" Type="http://schemas.openxmlformats.org/officeDocument/2006/relationships/image" Target="../media/image15.png"/><Relationship Id="rId22" Type="http://schemas.openxmlformats.org/officeDocument/2006/relationships/image" Target="../media/image23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Datumsplatzhalter 2"/>
          <p:cNvSpPr txBox="1">
            <a:spLocks noGrp="1"/>
          </p:cNvSpPr>
          <p:nvPr/>
        </p:nvSpPr>
        <p:spPr bwMode="auto">
          <a:xfrm>
            <a:off x="3492500" y="4128926"/>
            <a:ext cx="2128838" cy="4714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eaLnBrk="0" hangingPunct="0">
              <a:spcBef>
                <a:spcPts val="11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rgbClr val="666666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 eaLnBrk="0" hangingPunct="0">
              <a:spcBef>
                <a:spcPts val="55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rgbClr val="666666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 eaLnBrk="0" hangingPunct="0">
              <a:spcBef>
                <a:spcPts val="55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 i="1">
                <a:solidFill>
                  <a:srgbClr val="666666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 eaLnBrk="0" hangingPunct="0">
              <a:spcBef>
                <a:spcPts val="5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rgbClr val="666666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 eaLnBrk="0" hangingPunct="0">
              <a:spcBef>
                <a:spcPts val="5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rgbClr val="666666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algn="ctr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rgbClr val="666666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algn="ctr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rgbClr val="666666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algn="ctr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rgbClr val="666666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algn="ctr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rgbClr val="666666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endParaRPr lang="de-DE" altLang="de-DE" sz="2400"/>
          </a:p>
        </p:txBody>
      </p:sp>
      <p:sp>
        <p:nvSpPr>
          <p:cNvPr id="3076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576064" y="2288980"/>
            <a:ext cx="8229600" cy="3557972"/>
          </a:xfrm>
        </p:spPr>
        <p:txBody>
          <a:bodyPr/>
          <a:lstStyle/>
          <a:p>
            <a:pPr lvl="0" algn="ctr" eaLnBrk="1" hangingPunct="1">
              <a:lnSpc>
                <a:spcPct val="100000"/>
              </a:lnSpc>
            </a:pPr>
            <a:br>
              <a:rPr lang="en-US" b="1" dirty="0">
                <a:solidFill>
                  <a:schemeClr val="tx1"/>
                </a:solidFill>
              </a:rPr>
            </a:br>
            <a:br>
              <a:rPr lang="en-US" b="1" dirty="0">
                <a:solidFill>
                  <a:schemeClr val="tx1"/>
                </a:solidFill>
              </a:rPr>
            </a:br>
            <a:r>
              <a:rPr lang="en-US" b="1" dirty="0">
                <a:solidFill>
                  <a:schemeClr val="tx1"/>
                </a:solidFill>
              </a:rPr>
              <a:t>LUSTRE</a:t>
            </a:r>
            <a:r>
              <a:rPr lang="en-US" b="1" baseline="30000" dirty="0">
                <a:solidFill>
                  <a:schemeClr val="tx1"/>
                </a:solidFill>
              </a:rPr>
              <a:t>®</a:t>
            </a:r>
            <a:r>
              <a:rPr lang="en-US" b="1" dirty="0">
                <a:solidFill>
                  <a:schemeClr val="tx1"/>
                </a:solidFill>
              </a:rPr>
              <a:t> in HPC and Big Data: </a:t>
            </a:r>
            <a:br>
              <a:rPr lang="en-US" b="1" dirty="0">
                <a:solidFill>
                  <a:schemeClr val="tx1"/>
                </a:solidFill>
              </a:rPr>
            </a:br>
            <a:r>
              <a:rPr lang="en-US" b="1" dirty="0">
                <a:solidFill>
                  <a:schemeClr val="tx1"/>
                </a:solidFill>
              </a:rPr>
              <a:t>Status, </a:t>
            </a:r>
            <a:br>
              <a:rPr lang="en-US" b="1" dirty="0">
                <a:solidFill>
                  <a:schemeClr val="tx1"/>
                </a:solidFill>
              </a:rPr>
            </a:br>
            <a:r>
              <a:rPr lang="en-US" b="1" dirty="0">
                <a:solidFill>
                  <a:schemeClr val="tx1"/>
                </a:solidFill>
              </a:rPr>
              <a:t>New Features and Roadmap</a:t>
            </a:r>
            <a:br>
              <a:rPr lang="en-US" b="1" dirty="0">
                <a:solidFill>
                  <a:schemeClr val="tx1"/>
                </a:solidFill>
              </a:rPr>
            </a:br>
            <a:br>
              <a:rPr lang="en-US" dirty="0">
                <a:solidFill>
                  <a:schemeClr val="tx1"/>
                </a:solidFill>
              </a:rPr>
            </a:br>
            <a:r>
              <a:rPr lang="de-DE" sz="2400" kern="1200" dirty="0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Chair</a:t>
            </a:r>
            <a:br>
              <a:rPr lang="de-DE" sz="2400" kern="1200" dirty="0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</a:br>
            <a:r>
              <a:rPr lang="de-DE" sz="2400" kern="1200" dirty="0">
                <a:solidFill>
                  <a:srgbClr val="0000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Frank Baetke, EOFS </a:t>
            </a:r>
            <a:r>
              <a:rPr lang="de-DE" sz="2400" kern="1200" dirty="0" err="1">
                <a:solidFill>
                  <a:srgbClr val="0000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President</a:t>
            </a:r>
            <a:br>
              <a:rPr lang="de-DE" sz="2400" kern="1200" dirty="0">
                <a:solidFill>
                  <a:srgbClr val="0000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</a:br>
            <a:r>
              <a:rPr lang="de-DE" sz="2400" kern="1200" dirty="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Co-Chair</a:t>
            </a:r>
            <a:r>
              <a:rPr lang="de-DE" sz="2400" kern="1200" dirty="0">
                <a:solidFill>
                  <a:srgbClr val="0000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br>
              <a:rPr lang="de-DE" sz="2400" kern="1200" dirty="0">
                <a:solidFill>
                  <a:srgbClr val="0000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</a:br>
            <a:r>
              <a:rPr lang="de-DE" sz="2400" kern="1200" dirty="0">
                <a:solidFill>
                  <a:srgbClr val="0000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Stephen Simms, OpenSFS </a:t>
            </a:r>
            <a:r>
              <a:rPr lang="de-DE" sz="2400" kern="1200" dirty="0" err="1">
                <a:solidFill>
                  <a:srgbClr val="0000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President</a:t>
            </a:r>
            <a:r>
              <a:rPr lang="de-DE" sz="2400" kern="1200" dirty="0">
                <a:solidFill>
                  <a:srgbClr val="0000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 / IU</a:t>
            </a:r>
            <a:br>
              <a:rPr lang="de-DE" sz="2400" kern="1200" dirty="0">
                <a:solidFill>
                  <a:srgbClr val="0000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</a:br>
            <a:r>
              <a:rPr lang="de-DE" sz="2400" kern="1200" dirty="0">
                <a:solidFill>
                  <a:srgbClr val="0000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br>
              <a:rPr lang="de-DE" sz="2400" kern="1200" dirty="0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</a:br>
            <a:r>
              <a:rPr lang="de-DE" sz="2400" i="1" kern="1200" dirty="0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Event Type: Birds </a:t>
            </a:r>
            <a:r>
              <a:rPr lang="de-DE" sz="2400" i="1" kern="1200" dirty="0" err="1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of</a:t>
            </a:r>
            <a:r>
              <a:rPr lang="de-DE" sz="2400" i="1" kern="1200" dirty="0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 a </a:t>
            </a:r>
            <a:r>
              <a:rPr lang="de-DE" sz="2400" i="1" kern="1200" dirty="0" err="1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Feather</a:t>
            </a:r>
            <a:r>
              <a:rPr lang="de-DE" sz="2400" i="1" kern="1200" dirty="0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 (BoF) 1h</a:t>
            </a:r>
            <a:br>
              <a:rPr lang="de-DE" sz="2400" i="1" kern="1200" dirty="0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</a:br>
            <a:r>
              <a:rPr lang="de-DE" sz="2400" i="1" kern="1200" dirty="0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Date/Time: Monday, June 17, 4pm – 5pm</a:t>
            </a:r>
            <a:br>
              <a:rPr lang="de-DE" sz="2400" i="1" kern="1200" dirty="0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</a:br>
            <a:r>
              <a:rPr lang="de-DE" sz="2400" i="1" kern="1200" dirty="0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Location: ISC 2019, Room: Kontrast</a:t>
            </a:r>
            <a:br>
              <a:rPr lang="de-DE" sz="2400" i="1" kern="1200" dirty="0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</a:br>
            <a:br>
              <a:rPr lang="de-DE" sz="2400" i="1" kern="1200" dirty="0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</a:br>
            <a:br>
              <a:rPr lang="en-US" dirty="0"/>
            </a:br>
            <a:br>
              <a:rPr lang="en-US" dirty="0"/>
            </a:br>
            <a:endParaRPr lang="de-DE" altLang="de-DE" sz="4000" b="0" dirty="0">
              <a:solidFill>
                <a:schemeClr val="accent2"/>
              </a:solidFill>
            </a:endParaRPr>
          </a:p>
        </p:txBody>
      </p:sp>
      <p:sp>
        <p:nvSpPr>
          <p:cNvPr id="4" name="Footer Placeholder 2">
            <a:extLst>
              <a:ext uri="{FF2B5EF4-FFF2-40B4-BE49-F238E27FC236}">
                <a16:creationId xmlns:a16="http://schemas.microsoft.com/office/drawing/2014/main" id="{432DD866-14D3-452A-A34E-709A42F9DD62}"/>
              </a:ext>
            </a:extLst>
          </p:cNvPr>
          <p:cNvSpPr txBox="1">
            <a:spLocks/>
          </p:cNvSpPr>
          <p:nvPr/>
        </p:nvSpPr>
        <p:spPr bwMode="auto">
          <a:xfrm>
            <a:off x="1771650" y="6381328"/>
            <a:ext cx="6046788" cy="250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defPPr>
              <a:defRPr lang="en-GB"/>
            </a:defPPr>
            <a:lvl1pPr algn="ctr" defTabSz="449263" rtl="0" fontAlgn="base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 sz="1200" kern="1200">
                <a:solidFill>
                  <a:srgbClr val="666666"/>
                </a:solidFill>
                <a:latin typeface="Arial" charset="0"/>
                <a:ea typeface="Arial Unicode MS" panose="020B0604020202020204" pitchFamily="34" charset="-128"/>
                <a:cs typeface="Arial" charset="0"/>
              </a:defRPr>
            </a:lvl1pPr>
            <a:lvl2pPr marL="742950" indent="-285750" algn="ctr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 kern="12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 marL="1143000" indent="-228600" algn="ctr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 kern="12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 marL="1600200" indent="-228600" algn="ctr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 kern="12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 marL="2057400" indent="-228600" algn="ctr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 kern="12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>
              <a:defRPr/>
            </a:pPr>
            <a:r>
              <a:rPr lang="en-US" altLang="de-DE" dirty="0"/>
              <a:t>ISC 2019 – </a:t>
            </a:r>
            <a:r>
              <a:rPr lang="en-US" altLang="de-DE" dirty="0" err="1"/>
              <a:t>Lustre</a:t>
            </a:r>
            <a:r>
              <a:rPr lang="en-US" altLang="de-DE" dirty="0"/>
              <a:t> BoF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1" name="Datumsplatzhalter 1"/>
          <p:cNvSpPr txBox="1">
            <a:spLocks noGrp="1"/>
          </p:cNvSpPr>
          <p:nvPr/>
        </p:nvSpPr>
        <p:spPr bwMode="auto">
          <a:xfrm>
            <a:off x="287338" y="6408738"/>
            <a:ext cx="1077912" cy="250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algn="just" eaLnBrk="0" hangingPunct="0">
              <a:lnSpc>
                <a:spcPct val="93000"/>
              </a:lnSpc>
              <a:spcBef>
                <a:spcPts val="638"/>
              </a:spcBef>
              <a:tabLst>
                <a:tab pos="723900" algn="l"/>
              </a:tabLst>
              <a:defRPr sz="240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algn="just" eaLnBrk="0" hangingPunct="0">
              <a:lnSpc>
                <a:spcPct val="93000"/>
              </a:lnSpc>
              <a:spcBef>
                <a:spcPts val="638"/>
              </a:spcBef>
              <a:tabLst>
                <a:tab pos="723900" algn="l"/>
              </a:tabLst>
              <a:defRPr sz="220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algn="just" eaLnBrk="0" hangingPunct="0">
              <a:lnSpc>
                <a:spcPct val="93000"/>
              </a:lnSpc>
              <a:spcBef>
                <a:spcPts val="638"/>
              </a:spcBef>
              <a:tabLst>
                <a:tab pos="723900" algn="l"/>
              </a:tabLst>
              <a:defRPr sz="2200" i="1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algn="just" eaLnBrk="0" hangingPunct="0">
              <a:lnSpc>
                <a:spcPct val="93000"/>
              </a:lnSpc>
              <a:spcBef>
                <a:spcPts val="638"/>
              </a:spcBef>
              <a:tabLst>
                <a:tab pos="723900" algn="l"/>
              </a:tabLst>
              <a:defRPr sz="2200" i="1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algn="just" eaLnBrk="0" hangingPunct="0">
              <a:lnSpc>
                <a:spcPct val="93000"/>
              </a:lnSpc>
              <a:spcBef>
                <a:spcPts val="638"/>
              </a:spcBef>
              <a:tabLst>
                <a:tab pos="723900" algn="l"/>
              </a:tabLst>
              <a:defRPr sz="2200" i="1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just" defTabSz="449263" eaLnBrk="0" fontAlgn="base" hangingPunct="0">
              <a:lnSpc>
                <a:spcPct val="93000"/>
              </a:lnSpc>
              <a:spcBef>
                <a:spcPts val="638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</a:tabLst>
              <a:defRPr sz="2200" i="1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just" defTabSz="449263" eaLnBrk="0" fontAlgn="base" hangingPunct="0">
              <a:lnSpc>
                <a:spcPct val="93000"/>
              </a:lnSpc>
              <a:spcBef>
                <a:spcPts val="638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</a:tabLst>
              <a:defRPr sz="2200" i="1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just" defTabSz="449263" eaLnBrk="0" fontAlgn="base" hangingPunct="0">
              <a:lnSpc>
                <a:spcPct val="93000"/>
              </a:lnSpc>
              <a:spcBef>
                <a:spcPts val="638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</a:tabLst>
              <a:defRPr sz="2200" i="1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just" defTabSz="449263" eaLnBrk="0" fontAlgn="base" hangingPunct="0">
              <a:lnSpc>
                <a:spcPct val="93000"/>
              </a:lnSpc>
              <a:spcBef>
                <a:spcPts val="638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</a:tabLst>
              <a:defRPr sz="2200" i="1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l" eaLnBrk="1" hangingPunct="1">
              <a:spcBef>
                <a:spcPct val="0"/>
              </a:spcBef>
            </a:pPr>
            <a:endParaRPr lang="de-DE" altLang="de-DE" sz="1200">
              <a:cs typeface="Arial Unicode MS" panose="020B0604020202020204" pitchFamily="34" charset="-128"/>
            </a:endParaRPr>
          </a:p>
        </p:txBody>
      </p:sp>
      <p:sp>
        <p:nvSpPr>
          <p:cNvPr id="27652" name="Fußzeilenplatzhalter 2"/>
          <p:cNvSpPr txBox="1">
            <a:spLocks noGrp="1"/>
          </p:cNvSpPr>
          <p:nvPr/>
        </p:nvSpPr>
        <p:spPr bwMode="auto">
          <a:xfrm>
            <a:off x="1619250" y="6408738"/>
            <a:ext cx="6046788" cy="250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algn="just" eaLnBrk="0" hangingPunct="0">
              <a:lnSpc>
                <a:spcPct val="93000"/>
              </a:lnSpc>
              <a:spcBef>
                <a:spcPts val="638"/>
              </a:spcBef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 sz="240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algn="just" eaLnBrk="0" hangingPunct="0">
              <a:lnSpc>
                <a:spcPct val="93000"/>
              </a:lnSpc>
              <a:spcBef>
                <a:spcPts val="638"/>
              </a:spcBef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 sz="220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algn="just" eaLnBrk="0" hangingPunct="0">
              <a:lnSpc>
                <a:spcPct val="93000"/>
              </a:lnSpc>
              <a:spcBef>
                <a:spcPts val="638"/>
              </a:spcBef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 sz="2200" i="1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algn="just" eaLnBrk="0" hangingPunct="0">
              <a:lnSpc>
                <a:spcPct val="93000"/>
              </a:lnSpc>
              <a:spcBef>
                <a:spcPts val="638"/>
              </a:spcBef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 sz="2200" i="1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algn="just" eaLnBrk="0" hangingPunct="0">
              <a:lnSpc>
                <a:spcPct val="93000"/>
              </a:lnSpc>
              <a:spcBef>
                <a:spcPts val="638"/>
              </a:spcBef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 sz="2200" i="1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just" defTabSz="449263" eaLnBrk="0" fontAlgn="base" hangingPunct="0">
              <a:lnSpc>
                <a:spcPct val="93000"/>
              </a:lnSpc>
              <a:spcBef>
                <a:spcPts val="638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 sz="2200" i="1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just" defTabSz="449263" eaLnBrk="0" fontAlgn="base" hangingPunct="0">
              <a:lnSpc>
                <a:spcPct val="93000"/>
              </a:lnSpc>
              <a:spcBef>
                <a:spcPts val="638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 sz="2200" i="1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just" defTabSz="449263" eaLnBrk="0" fontAlgn="base" hangingPunct="0">
              <a:lnSpc>
                <a:spcPct val="93000"/>
              </a:lnSpc>
              <a:spcBef>
                <a:spcPts val="638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 sz="2200" i="1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just" defTabSz="449263" eaLnBrk="0" fontAlgn="base" hangingPunct="0">
              <a:lnSpc>
                <a:spcPct val="93000"/>
              </a:lnSpc>
              <a:spcBef>
                <a:spcPts val="638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 sz="2200" i="1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</a:pPr>
            <a:endParaRPr lang="en-US" altLang="de-DE" sz="1200">
              <a:cs typeface="Arial Unicode MS" panose="020B0604020202020204" pitchFamily="34" charset="-128"/>
            </a:endParaRPr>
          </a:p>
        </p:txBody>
      </p:sp>
      <p:sp>
        <p:nvSpPr>
          <p:cNvPr id="27654" name="Text Box 1"/>
          <p:cNvSpPr txBox="1">
            <a:spLocks noChangeArrowheads="1"/>
          </p:cNvSpPr>
          <p:nvPr/>
        </p:nvSpPr>
        <p:spPr bwMode="auto">
          <a:xfrm>
            <a:off x="448085" y="997362"/>
            <a:ext cx="8389118" cy="44379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5000" rIns="90000" bIns="45000" anchor="ctr" anchorCtr="1"/>
          <a:lstStyle>
            <a:lvl1pPr algn="just" eaLnBrk="0" hangingPunct="0">
              <a:lnSpc>
                <a:spcPct val="93000"/>
              </a:lnSpc>
              <a:spcBef>
                <a:spcPts val="638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algn="just" eaLnBrk="0" hangingPunct="0">
              <a:lnSpc>
                <a:spcPct val="93000"/>
              </a:lnSpc>
              <a:spcBef>
                <a:spcPts val="638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20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algn="just" eaLnBrk="0" hangingPunct="0">
              <a:lnSpc>
                <a:spcPct val="93000"/>
              </a:lnSpc>
              <a:spcBef>
                <a:spcPts val="638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200" i="1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algn="just" eaLnBrk="0" hangingPunct="0">
              <a:lnSpc>
                <a:spcPct val="93000"/>
              </a:lnSpc>
              <a:spcBef>
                <a:spcPts val="638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200" i="1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algn="just" eaLnBrk="0" hangingPunct="0">
              <a:lnSpc>
                <a:spcPct val="93000"/>
              </a:lnSpc>
              <a:spcBef>
                <a:spcPts val="638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200" i="1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just" defTabSz="449263" eaLnBrk="0" fontAlgn="base" hangingPunct="0">
              <a:lnSpc>
                <a:spcPct val="93000"/>
              </a:lnSpc>
              <a:spcBef>
                <a:spcPts val="638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200" i="1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just" defTabSz="449263" eaLnBrk="0" fontAlgn="base" hangingPunct="0">
              <a:lnSpc>
                <a:spcPct val="93000"/>
              </a:lnSpc>
              <a:spcBef>
                <a:spcPts val="638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200" i="1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just" defTabSz="449263" eaLnBrk="0" fontAlgn="base" hangingPunct="0">
              <a:lnSpc>
                <a:spcPct val="93000"/>
              </a:lnSpc>
              <a:spcBef>
                <a:spcPts val="638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200" i="1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just" defTabSz="449263" eaLnBrk="0" fontAlgn="base" hangingPunct="0">
              <a:lnSpc>
                <a:spcPct val="93000"/>
              </a:lnSpc>
              <a:spcBef>
                <a:spcPts val="638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200" i="1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endParaRPr lang="es-ES" sz="1800" b="1" dirty="0"/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</a:pPr>
            <a:endParaRPr lang="en-US" altLang="de-DE" dirty="0">
              <a:solidFill>
                <a:srgbClr val="4C4C4C"/>
              </a:solidFill>
              <a:cs typeface="Arial Unicode MS" panose="020B0604020202020204" pitchFamily="34" charset="-128"/>
            </a:endParaRPr>
          </a:p>
        </p:txBody>
      </p:sp>
      <p:sp>
        <p:nvSpPr>
          <p:cNvPr id="11" name="Fußzeilenplatzhalter 2"/>
          <p:cNvSpPr txBox="1">
            <a:spLocks noGrp="1"/>
          </p:cNvSpPr>
          <p:nvPr/>
        </p:nvSpPr>
        <p:spPr bwMode="auto">
          <a:xfrm>
            <a:off x="1771650" y="6561138"/>
            <a:ext cx="6046788" cy="250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algn="just" eaLnBrk="0" hangingPunct="0">
              <a:lnSpc>
                <a:spcPct val="93000"/>
              </a:lnSpc>
              <a:spcBef>
                <a:spcPts val="638"/>
              </a:spcBef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 sz="240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algn="just" eaLnBrk="0" hangingPunct="0">
              <a:lnSpc>
                <a:spcPct val="93000"/>
              </a:lnSpc>
              <a:spcBef>
                <a:spcPts val="638"/>
              </a:spcBef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 sz="220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algn="just" eaLnBrk="0" hangingPunct="0">
              <a:lnSpc>
                <a:spcPct val="93000"/>
              </a:lnSpc>
              <a:spcBef>
                <a:spcPts val="638"/>
              </a:spcBef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 sz="2200" i="1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algn="just" eaLnBrk="0" hangingPunct="0">
              <a:lnSpc>
                <a:spcPct val="93000"/>
              </a:lnSpc>
              <a:spcBef>
                <a:spcPts val="638"/>
              </a:spcBef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 sz="2200" i="1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algn="just" eaLnBrk="0" hangingPunct="0">
              <a:lnSpc>
                <a:spcPct val="93000"/>
              </a:lnSpc>
              <a:spcBef>
                <a:spcPts val="638"/>
              </a:spcBef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 sz="2200" i="1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just" defTabSz="449263" eaLnBrk="0" fontAlgn="base" hangingPunct="0">
              <a:lnSpc>
                <a:spcPct val="93000"/>
              </a:lnSpc>
              <a:spcBef>
                <a:spcPts val="638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 sz="2200" i="1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just" defTabSz="449263" eaLnBrk="0" fontAlgn="base" hangingPunct="0">
              <a:lnSpc>
                <a:spcPct val="93000"/>
              </a:lnSpc>
              <a:spcBef>
                <a:spcPts val="638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 sz="2200" i="1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just" defTabSz="449263" eaLnBrk="0" fontAlgn="base" hangingPunct="0">
              <a:lnSpc>
                <a:spcPct val="93000"/>
              </a:lnSpc>
              <a:spcBef>
                <a:spcPts val="638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 sz="2200" i="1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just" defTabSz="449263" eaLnBrk="0" fontAlgn="base" hangingPunct="0">
              <a:lnSpc>
                <a:spcPct val="93000"/>
              </a:lnSpc>
              <a:spcBef>
                <a:spcPts val="638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 sz="2200" i="1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</a:pPr>
            <a:endParaRPr lang="en-US" altLang="de-DE" sz="1200">
              <a:cs typeface="Arial Unicode MS" panose="020B0604020202020204" pitchFamily="34" charset="-128"/>
            </a:endParaRPr>
          </a:p>
        </p:txBody>
      </p:sp>
      <p:sp>
        <p:nvSpPr>
          <p:cNvPr id="7" name="Footer Placeholder 2">
            <a:extLst>
              <a:ext uri="{FF2B5EF4-FFF2-40B4-BE49-F238E27FC236}">
                <a16:creationId xmlns:a16="http://schemas.microsoft.com/office/drawing/2014/main" id="{62D73873-BD52-4974-970E-21D7AFBC6B07}"/>
              </a:ext>
            </a:extLst>
          </p:cNvPr>
          <p:cNvSpPr>
            <a:spLocks noGrp="1"/>
          </p:cNvSpPr>
          <p:nvPr>
            <p:ph type="ftr" idx="11"/>
          </p:nvPr>
        </p:nvSpPr>
        <p:spPr bwMode="auto">
          <a:xfrm>
            <a:off x="1619250" y="6309320"/>
            <a:ext cx="6046788" cy="250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defPPr>
              <a:defRPr lang="en-GB"/>
            </a:defPPr>
            <a:lvl1pPr algn="ctr" defTabSz="449263" rtl="0" fontAlgn="base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 sz="1200" kern="1200">
                <a:solidFill>
                  <a:srgbClr val="666666"/>
                </a:solidFill>
                <a:latin typeface="Arial" charset="0"/>
                <a:ea typeface="Arial Unicode MS" panose="020B0604020202020204" pitchFamily="34" charset="-128"/>
                <a:cs typeface="Arial" charset="0"/>
              </a:defRPr>
            </a:lvl1pPr>
            <a:lvl2pPr marL="742950" indent="-285750" algn="ctr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 kern="12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 marL="1143000" indent="-228600" algn="ctr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 kern="12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 marL="1600200" indent="-228600" algn="ctr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 kern="12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 marL="2057400" indent="-228600" algn="ctr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 kern="12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>
              <a:defRPr/>
            </a:pPr>
            <a:r>
              <a:rPr lang="en-US" altLang="de-DE" dirty="0"/>
              <a:t>ISC 2019 – </a:t>
            </a:r>
            <a:r>
              <a:rPr lang="en-US" altLang="de-DE" dirty="0" err="1"/>
              <a:t>Lustre</a:t>
            </a:r>
            <a:r>
              <a:rPr lang="en-US" altLang="de-DE" dirty="0"/>
              <a:t> BoF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61393D5-06CD-4ECE-87F6-6C2D49273C02}"/>
              </a:ext>
            </a:extLst>
          </p:cNvPr>
          <p:cNvSpPr/>
          <p:nvPr/>
        </p:nvSpPr>
        <p:spPr>
          <a:xfrm>
            <a:off x="495944" y="1482745"/>
            <a:ext cx="8540552" cy="49705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algn="l">
              <a:spcBef>
                <a:spcPts val="1200"/>
              </a:spcBef>
              <a:spcAft>
                <a:spcPts val="600"/>
              </a:spcAft>
            </a:pPr>
            <a:r>
              <a:rPr lang="en-GB" sz="1600" b="1" dirty="0">
                <a:solidFill>
                  <a:srgbClr val="000000"/>
                </a:solidFill>
                <a:cs typeface="Arial" panose="020B0604020202020204" pitchFamily="34" charset="0"/>
              </a:rPr>
              <a:t>16:00 – 16:07 	Welcome by EOFS/OpenSFS and Agenda</a:t>
            </a:r>
            <a:br>
              <a:rPr lang="en-GB" sz="1600" b="1" dirty="0">
                <a:solidFill>
                  <a:srgbClr val="000000"/>
                </a:solidFill>
                <a:cs typeface="Arial" panose="020B0604020202020204" pitchFamily="34" charset="0"/>
              </a:rPr>
            </a:br>
            <a:r>
              <a:rPr lang="en-GB" sz="1600" b="1" dirty="0">
                <a:solidFill>
                  <a:srgbClr val="000000"/>
                </a:solidFill>
                <a:cs typeface="Arial" panose="020B0604020202020204" pitchFamily="34" charset="0"/>
              </a:rPr>
              <a:t>			Frank Baetke, EOFS </a:t>
            </a:r>
            <a:br>
              <a:rPr lang="en-GB" sz="1600" b="1" dirty="0">
                <a:solidFill>
                  <a:srgbClr val="000000"/>
                </a:solidFill>
                <a:cs typeface="Arial" panose="020B0604020202020204" pitchFamily="34" charset="0"/>
              </a:rPr>
            </a:br>
            <a:r>
              <a:rPr lang="en-GB" sz="1600" b="1" dirty="0">
                <a:solidFill>
                  <a:srgbClr val="000000"/>
                </a:solidFill>
                <a:cs typeface="Arial" panose="020B0604020202020204" pitchFamily="34" charset="0"/>
              </a:rPr>
              <a:t>			Stephen Simms, OpenSFS (Indiana University)</a:t>
            </a:r>
            <a:br>
              <a:rPr lang="en-GB" sz="1600" b="1" dirty="0">
                <a:solidFill>
                  <a:srgbClr val="000000"/>
                </a:solidFill>
                <a:cs typeface="Arial" panose="020B0604020202020204" pitchFamily="34" charset="0"/>
              </a:rPr>
            </a:br>
            <a:br>
              <a:rPr lang="en-GB" sz="1600" b="1" dirty="0">
                <a:solidFill>
                  <a:srgbClr val="000000"/>
                </a:solidFill>
                <a:cs typeface="Arial" panose="020B0604020202020204" pitchFamily="34" charset="0"/>
              </a:rPr>
            </a:br>
            <a:r>
              <a:rPr lang="en-GB" sz="1600" b="1" dirty="0">
                <a:solidFill>
                  <a:srgbClr val="000000"/>
                </a:solidFill>
                <a:cs typeface="Arial" panose="020B0604020202020204" pitchFamily="34" charset="0"/>
              </a:rPr>
              <a:t>16:07 </a:t>
            </a:r>
            <a:r>
              <a:rPr lang="en-GB" sz="1600" b="1" dirty="0">
                <a:solidFill>
                  <a:srgbClr val="000000"/>
                </a:solidFill>
                <a:ea typeface="Arial" panose="020B0604020202020204" pitchFamily="34" charset="0"/>
                <a:cs typeface="Arial" panose="020B0604020202020204" pitchFamily="34" charset="0"/>
              </a:rPr>
              <a:t>–</a:t>
            </a:r>
            <a:r>
              <a:rPr lang="en-GB" sz="1600" b="1" dirty="0">
                <a:solidFill>
                  <a:srgbClr val="000000"/>
                </a:solidFill>
                <a:cs typeface="Arial" panose="020B0604020202020204" pitchFamily="34" charset="0"/>
              </a:rPr>
              <a:t> 16:15 	Aspects of LUSTRE and European Perspectives	</a:t>
            </a:r>
            <a:br>
              <a:rPr lang="en-GB" sz="1600" b="1" dirty="0">
                <a:solidFill>
                  <a:srgbClr val="000000"/>
                </a:solidFill>
                <a:cs typeface="Arial" panose="020B0604020202020204" pitchFamily="34" charset="0"/>
              </a:rPr>
            </a:br>
            <a:r>
              <a:rPr lang="en-GB" sz="1600" b="1" dirty="0">
                <a:solidFill>
                  <a:srgbClr val="000000"/>
                </a:solidFill>
                <a:cs typeface="Arial" panose="020B0604020202020204" pitchFamily="34" charset="0"/>
              </a:rPr>
              <a:t>			Hugo Falter, EOFS (</a:t>
            </a:r>
            <a:r>
              <a:rPr lang="en-GB" sz="1600" b="1" dirty="0" err="1">
                <a:solidFill>
                  <a:srgbClr val="000000"/>
                </a:solidFill>
                <a:cs typeface="Arial" panose="020B0604020202020204" pitchFamily="34" charset="0"/>
              </a:rPr>
              <a:t>ParTec</a:t>
            </a:r>
            <a:r>
              <a:rPr lang="en-GB" sz="1600" b="1" dirty="0">
                <a:solidFill>
                  <a:srgbClr val="000000"/>
                </a:solidFill>
                <a:cs typeface="Arial" panose="020B0604020202020204" pitchFamily="34" charset="0"/>
              </a:rPr>
              <a:t>)</a:t>
            </a:r>
          </a:p>
          <a:p>
            <a:pPr marL="0" marR="0" algn="l">
              <a:spcBef>
                <a:spcPts val="1200"/>
              </a:spcBef>
              <a:spcAft>
                <a:spcPts val="600"/>
              </a:spcAft>
            </a:pPr>
            <a:r>
              <a:rPr lang="en-GB" sz="1600" i="1" dirty="0">
                <a:solidFill>
                  <a:srgbClr val="0000FF"/>
                </a:solidFill>
                <a:ea typeface="Arial" panose="020B0604020202020204" pitchFamily="34" charset="0"/>
              </a:rPr>
              <a:t>			Q&amp;A with all participants</a:t>
            </a:r>
            <a:endParaRPr lang="en-GB" sz="1600" b="1" dirty="0">
              <a:solidFill>
                <a:srgbClr val="000000"/>
              </a:solidFill>
              <a:cs typeface="Arial" panose="020B0604020202020204" pitchFamily="34" charset="0"/>
            </a:endParaRPr>
          </a:p>
          <a:p>
            <a:pPr marL="0" marR="0" algn="l">
              <a:spcBef>
                <a:spcPts val="1200"/>
              </a:spcBef>
              <a:spcAft>
                <a:spcPts val="600"/>
              </a:spcAft>
            </a:pPr>
            <a:r>
              <a:rPr lang="en-GB" sz="1600" b="1" dirty="0">
                <a:solidFill>
                  <a:srgbClr val="000000"/>
                </a:solidFill>
                <a:ea typeface="Arial" panose="020B0604020202020204" pitchFamily="34" charset="0"/>
                <a:cs typeface="Arial" panose="020B0604020202020204" pitchFamily="34" charset="0"/>
              </a:rPr>
              <a:t>16:15 – 16:35 	Important and Requested Feature Developments &amp; Roadmap to 2020/21</a:t>
            </a:r>
            <a:br>
              <a:rPr lang="en-GB" sz="1600" b="1" dirty="0">
                <a:solidFill>
                  <a:srgbClr val="000000"/>
                </a:solidFill>
                <a:ea typeface="Arial" panose="020B0604020202020204" pitchFamily="34" charset="0"/>
                <a:cs typeface="Arial" panose="020B0604020202020204" pitchFamily="34" charset="0"/>
              </a:rPr>
            </a:br>
            <a:r>
              <a:rPr lang="en-GB" sz="1600" b="1" dirty="0">
                <a:solidFill>
                  <a:srgbClr val="000000"/>
                </a:solidFill>
                <a:ea typeface="Arial" panose="020B0604020202020204" pitchFamily="34" charset="0"/>
                <a:cs typeface="Arial" panose="020B0604020202020204" pitchFamily="34" charset="0"/>
              </a:rPr>
              <a:t>			Peter Jones, </a:t>
            </a:r>
            <a:r>
              <a:rPr lang="en-GB" sz="1600" b="1" dirty="0" err="1">
                <a:solidFill>
                  <a:srgbClr val="000000"/>
                </a:solidFill>
                <a:ea typeface="Arial" panose="020B0604020202020204" pitchFamily="34" charset="0"/>
                <a:cs typeface="Arial" panose="020B0604020202020204" pitchFamily="34" charset="0"/>
              </a:rPr>
              <a:t>WhamCloud</a:t>
            </a:r>
            <a:r>
              <a:rPr lang="en-GB" sz="1600" b="1" dirty="0">
                <a:solidFill>
                  <a:srgbClr val="000000"/>
                </a:solidFill>
                <a:ea typeface="Arial" panose="020B0604020202020204" pitchFamily="34" charset="0"/>
                <a:cs typeface="Arial" panose="020B0604020202020204" pitchFamily="34" charset="0"/>
              </a:rPr>
              <a:t>/DDN	</a:t>
            </a:r>
            <a:endParaRPr lang="en-GB" sz="1600" dirty="0">
              <a:solidFill>
                <a:srgbClr val="000000"/>
              </a:solidFill>
              <a:ea typeface="Arial" panose="020B0604020202020204" pitchFamily="34" charset="0"/>
              <a:cs typeface="Arial" panose="020B0604020202020204" pitchFamily="34" charset="0"/>
            </a:endParaRPr>
          </a:p>
          <a:p>
            <a:pPr marL="0" marR="0" algn="l">
              <a:spcBef>
                <a:spcPts val="1200"/>
              </a:spcBef>
              <a:spcAft>
                <a:spcPts val="600"/>
              </a:spcAft>
            </a:pPr>
            <a:r>
              <a:rPr lang="en-GB" sz="1600" b="1" dirty="0">
                <a:solidFill>
                  <a:srgbClr val="000000"/>
                </a:solidFill>
                <a:cs typeface="Arial" panose="020B0604020202020204" pitchFamily="34" charset="0"/>
              </a:rPr>
              <a:t>16:35 </a:t>
            </a:r>
            <a:r>
              <a:rPr lang="en-GB" sz="1600" b="1" dirty="0">
                <a:solidFill>
                  <a:srgbClr val="000000"/>
                </a:solidFill>
                <a:ea typeface="Arial" panose="020B0604020202020204" pitchFamily="34" charset="0"/>
                <a:cs typeface="Arial" panose="020B0604020202020204" pitchFamily="34" charset="0"/>
              </a:rPr>
              <a:t>–</a:t>
            </a:r>
            <a:r>
              <a:rPr lang="en-GB" sz="1600" b="1" dirty="0">
                <a:solidFill>
                  <a:srgbClr val="000000"/>
                </a:solidFill>
                <a:cs typeface="Arial" panose="020B0604020202020204" pitchFamily="34" charset="0"/>
              </a:rPr>
              <a:t> 16:55 Technical Discussion – Peter Jones, Frank Baetke et al.</a:t>
            </a:r>
          </a:p>
          <a:p>
            <a:pPr marL="0" marR="0" algn="l">
              <a:spcBef>
                <a:spcPts val="1200"/>
              </a:spcBef>
              <a:spcAft>
                <a:spcPts val="600"/>
              </a:spcAft>
            </a:pPr>
            <a:r>
              <a:rPr lang="en-GB" sz="1400" dirty="0">
                <a:solidFill>
                  <a:srgbClr val="000000"/>
                </a:solidFill>
                <a:ea typeface="Arial" panose="020B0604020202020204" pitchFamily="34" charset="0"/>
              </a:rPr>
              <a:t>			</a:t>
            </a:r>
            <a:r>
              <a:rPr lang="en-GB" sz="1600" i="1" dirty="0">
                <a:solidFill>
                  <a:srgbClr val="0000FF"/>
                </a:solidFill>
                <a:ea typeface="Arial" panose="020B0604020202020204" pitchFamily="34" charset="0"/>
              </a:rPr>
              <a:t>Q&amp;A - Technical discussion with all participants</a:t>
            </a:r>
          </a:p>
          <a:p>
            <a:pPr marL="0" marR="0" algn="l">
              <a:spcBef>
                <a:spcPts val="1200"/>
              </a:spcBef>
              <a:spcAft>
                <a:spcPts val="600"/>
              </a:spcAft>
            </a:pPr>
            <a:r>
              <a:rPr lang="en-GB" sz="1600" b="1" dirty="0">
                <a:solidFill>
                  <a:srgbClr val="000000"/>
                </a:solidFill>
              </a:rPr>
              <a:t>16:55 </a:t>
            </a:r>
            <a:r>
              <a:rPr lang="en-GB" sz="1600" b="1" dirty="0">
                <a:solidFill>
                  <a:srgbClr val="000000"/>
                </a:solidFill>
                <a:ea typeface="Arial" panose="020B0604020202020204" pitchFamily="34" charset="0"/>
                <a:cs typeface="Arial" panose="020B0604020202020204" pitchFamily="34" charset="0"/>
              </a:rPr>
              <a:t>–</a:t>
            </a:r>
            <a:r>
              <a:rPr lang="en-GB" sz="1600" b="1" dirty="0">
                <a:solidFill>
                  <a:srgbClr val="000000"/>
                </a:solidFill>
                <a:cs typeface="Arial" panose="020B0604020202020204" pitchFamily="34" charset="0"/>
              </a:rPr>
              <a:t> </a:t>
            </a:r>
            <a:r>
              <a:rPr lang="en-GB" sz="1600" b="1" dirty="0">
                <a:solidFill>
                  <a:srgbClr val="000000"/>
                </a:solidFill>
              </a:rPr>
              <a:t>17:00 Upcoming Community Events </a:t>
            </a:r>
            <a:r>
              <a:rPr lang="en-GB" sz="1600" b="1" dirty="0">
                <a:solidFill>
                  <a:srgbClr val="000000"/>
                </a:solidFill>
                <a:ea typeface="Arial" panose="020B0604020202020204" pitchFamily="34" charset="0"/>
                <a:cs typeface="Arial" panose="020B0604020202020204" pitchFamily="34" charset="0"/>
              </a:rPr>
              <a:t>– Florent </a:t>
            </a:r>
            <a:r>
              <a:rPr lang="en-GB" sz="1600" b="1" dirty="0" err="1">
                <a:solidFill>
                  <a:srgbClr val="000000"/>
                </a:solidFill>
                <a:ea typeface="Arial" panose="020B0604020202020204" pitchFamily="34" charset="0"/>
                <a:cs typeface="Arial" panose="020B0604020202020204" pitchFamily="34" charset="0"/>
              </a:rPr>
              <a:t>Monjalet</a:t>
            </a:r>
            <a:r>
              <a:rPr lang="en-GB" sz="1600" b="1" dirty="0">
                <a:solidFill>
                  <a:srgbClr val="000000"/>
                </a:solidFill>
                <a:ea typeface="Arial" panose="020B0604020202020204" pitchFamily="34" charset="0"/>
                <a:cs typeface="Arial" panose="020B0604020202020204" pitchFamily="34" charset="0"/>
              </a:rPr>
              <a:t>, CEA </a:t>
            </a:r>
          </a:p>
          <a:p>
            <a:pPr marL="0" marR="0" algn="l">
              <a:spcBef>
                <a:spcPts val="1200"/>
              </a:spcBef>
              <a:spcAft>
                <a:spcPts val="600"/>
              </a:spcAft>
            </a:pPr>
            <a:r>
              <a:rPr lang="en-GB" sz="1600" b="1" dirty="0">
                <a:solidFill>
                  <a:srgbClr val="000000"/>
                </a:solidFill>
                <a:ea typeface="Arial" panose="020B0604020202020204" pitchFamily="34" charset="0"/>
              </a:rPr>
              <a:t>17:00		Adjourn</a:t>
            </a:r>
          </a:p>
          <a:p>
            <a:pPr marL="0" marR="0" algn="l">
              <a:spcBef>
                <a:spcPts val="0"/>
              </a:spcBef>
              <a:spcAft>
                <a:spcPts val="0"/>
              </a:spcAft>
            </a:pPr>
            <a:r>
              <a:rPr lang="en-GB" sz="1100" dirty="0">
                <a:solidFill>
                  <a:srgbClr val="000000"/>
                </a:solidFill>
                <a:ea typeface="Arial" panose="020B0604020202020204" pitchFamily="34" charset="0"/>
              </a:rPr>
              <a:t> </a:t>
            </a:r>
            <a:r>
              <a:rPr lang="en-GB" sz="1400" dirty="0"/>
              <a:t>5:45 		Adjourn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419298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74103" y="1075333"/>
            <a:ext cx="5734401" cy="625475"/>
          </a:xfrm>
        </p:spPr>
        <p:txBody>
          <a:bodyPr/>
          <a:lstStyle/>
          <a:p>
            <a:r>
              <a:rPr lang="en-US" sz="1800" dirty="0" err="1"/>
              <a:t>EOFS</a:t>
            </a:r>
            <a:r>
              <a:rPr lang="en-US" sz="1800" dirty="0"/>
              <a:t> Current Governance and Members 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>
          <a:xfrm>
            <a:off x="1186706" y="9824715"/>
            <a:ext cx="1944688" cy="250825"/>
          </a:xfrm>
        </p:spPr>
        <p:txBody>
          <a:bodyPr/>
          <a:lstStyle/>
          <a:p>
            <a:pPr>
              <a:defRPr/>
            </a:pPr>
            <a:r>
              <a:rPr lang="de-DE" altLang="de-DE"/>
              <a:t>Portland OR, April 2016</a:t>
            </a:r>
            <a:endParaRPr lang="de-DE" altLang="de-DE" dirty="0"/>
          </a:p>
        </p:txBody>
      </p:sp>
      <p:pic>
        <p:nvPicPr>
          <p:cNvPr id="57389" name="Picture 45" descr="http://136.172.10.248/_media/members/cea_small_150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3122" y="5865481"/>
            <a:ext cx="1516804" cy="4859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7390" name="Picture 46" descr="ddn_small_150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2279" y="4709308"/>
            <a:ext cx="1598261" cy="512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7391" name="Picture 47" descr="http://136.172.10.248/_media/members/dkrz_small_150.png">
            <a:hlinkClick r:id="rId5" tooltip="organization:members:dkrz"/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5373216"/>
            <a:ext cx="1197897" cy="3698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7392" name="Picture 48" descr="http://136.172.10.248/_media/members/eurotech-small_150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1287" y="4196185"/>
            <a:ext cx="1197897" cy="3837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7393" name="Picture 49" descr="http://136.172.10.248/_media/members/gsi_small_150.pn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75149" y="3977658"/>
            <a:ext cx="1197897" cy="5120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7394" name="Picture 50" descr="http://136.172.10.248/_media/members/hp_small_150.png?h=60&amp;tok=e1722d">
            <a:hlinkClick r:id="rId9" tooltip="organization:members:hpe"/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824" y="4068761"/>
            <a:ext cx="1515433" cy="5595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7395" name="Picture 51" descr="http://136.172.10.248/_media/members/intel_small_150.png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97273" y="4180327"/>
            <a:ext cx="1858969" cy="5955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7396" name="Picture 52" descr="http://136.172.10.248/_media/members/logo-credativ_150.png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1606" y="5945616"/>
            <a:ext cx="1516804" cy="4859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7397" name="Picture 53" descr="logofzj_small_150.jpg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21066" y="5359485"/>
            <a:ext cx="1669728" cy="5349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7399" name="Picture 55" descr="http://136.172.10.248/_media/members/mainz_small_150.png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51615" y="4836198"/>
            <a:ext cx="2217413" cy="4650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7400" name="Picture 56" descr="http://136.172.10.248/_media/members/nec_small_150.png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2643" y="5413510"/>
            <a:ext cx="1154337" cy="3698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7401" name="Picture 57" descr="http://136.172.10.248/_media/members/paderborn_small_150.png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61050" y="5287866"/>
            <a:ext cx="1474095" cy="4722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7402" name="Picture 58" descr="http://136.172.10.248/_media/members/partec_small_150.png"/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7757" y="4701191"/>
            <a:ext cx="1645211" cy="5271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7404" name="Picture 60" descr="http://136.172.10.248/_media/members/seagate_small_150.png"/>
          <p:cNvPicPr>
            <a:picLocks noChangeAspect="1" noChangeArrowheads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42299" y="5967370"/>
            <a:ext cx="1516804" cy="4859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7405" name="Picture 61" descr="http://136.172.10.248/_media/members/t_platform_small_150.png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3704" y="6044414"/>
            <a:ext cx="1197897" cy="3837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7406" name="Picture 62" descr="http://136.172.10.248/_media/members/tu_small_150.png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70204" y="6044414"/>
            <a:ext cx="1197897" cy="3070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7407" name="Picture 63" descr="Universitaet_Zuerich_Logo"/>
          <p:cNvPicPr>
            <a:picLocks noChangeAspect="1" noChangeArrowheads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13922" y="5280287"/>
            <a:ext cx="1524000" cy="4438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3" name="Rechteck 8"/>
          <p:cNvSpPr/>
          <p:nvPr/>
        </p:nvSpPr>
        <p:spPr>
          <a:xfrm>
            <a:off x="4511273" y="1684546"/>
            <a:ext cx="4381207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defRPr/>
            </a:pPr>
            <a:r>
              <a:rPr lang="de-DE" sz="1400" b="1" dirty="0">
                <a:solidFill>
                  <a:srgbClr val="666666"/>
                </a:solidFill>
                <a:latin typeface="Arial"/>
              </a:rPr>
              <a:t>  </a:t>
            </a:r>
            <a:r>
              <a:rPr lang="en-US" sz="1400" b="1" dirty="0">
                <a:solidFill>
                  <a:srgbClr val="666666"/>
                </a:solidFill>
                <a:latin typeface="Arial"/>
              </a:rPr>
              <a:t>Members of the Administrative Council:</a:t>
            </a:r>
            <a:endParaRPr lang="en-US" sz="1400" dirty="0">
              <a:solidFill>
                <a:srgbClr val="FFFFFF"/>
              </a:solidFill>
              <a:latin typeface="Arial"/>
            </a:endParaRPr>
          </a:p>
          <a:p>
            <a:pPr marL="1028700" lvl="1" algn="l">
              <a:buFont typeface="Arial" panose="020B0604020202020204" pitchFamily="34" charset="0"/>
              <a:buChar char="•"/>
              <a:defRPr/>
            </a:pPr>
            <a:r>
              <a:rPr lang="en-US" sz="1400" b="1" dirty="0">
                <a:solidFill>
                  <a:srgbClr val="666666"/>
                </a:solidFill>
                <a:latin typeface="Arial"/>
              </a:rPr>
              <a:t>Eric </a:t>
            </a:r>
            <a:r>
              <a:rPr lang="en-US" sz="1400" b="1" dirty="0" err="1">
                <a:solidFill>
                  <a:srgbClr val="666666"/>
                </a:solidFill>
                <a:latin typeface="Arial"/>
              </a:rPr>
              <a:t>Monchalin</a:t>
            </a:r>
            <a:r>
              <a:rPr lang="en-US" sz="1400" b="1" dirty="0">
                <a:solidFill>
                  <a:srgbClr val="666666"/>
                </a:solidFill>
                <a:latin typeface="Arial"/>
              </a:rPr>
              <a:t> (Bull/Atos) </a:t>
            </a:r>
          </a:p>
          <a:p>
            <a:pPr marL="1028700" lvl="1" algn="l">
              <a:buFont typeface="Arial" panose="020B0604020202020204" pitchFamily="34" charset="0"/>
              <a:buChar char="•"/>
              <a:defRPr/>
            </a:pPr>
            <a:r>
              <a:rPr lang="en-US" sz="1400" b="1" dirty="0">
                <a:solidFill>
                  <a:srgbClr val="666666"/>
                </a:solidFill>
                <a:latin typeface="Arial"/>
              </a:rPr>
              <a:t>Jacques-Charles Lafoucriere (CEA)</a:t>
            </a:r>
          </a:p>
          <a:p>
            <a:pPr marL="1028700" lvl="1" algn="l">
              <a:buFont typeface="Arial" panose="020B0604020202020204" pitchFamily="34" charset="0"/>
              <a:buChar char="•"/>
              <a:defRPr/>
            </a:pPr>
            <a:r>
              <a:rPr lang="en-US" sz="1400" b="1" dirty="0">
                <a:solidFill>
                  <a:srgbClr val="FF0000"/>
                </a:solidFill>
                <a:latin typeface="Arial"/>
              </a:rPr>
              <a:t>Thomas Stibor (GSI)</a:t>
            </a:r>
          </a:p>
          <a:p>
            <a:pPr marL="1028700" lvl="1" algn="l">
              <a:buFont typeface="Arial" panose="020B0604020202020204" pitchFamily="34" charset="0"/>
              <a:buChar char="•"/>
              <a:defRPr/>
            </a:pPr>
            <a:r>
              <a:rPr lang="en-US" sz="1400" b="1" dirty="0">
                <a:solidFill>
                  <a:srgbClr val="666666"/>
                </a:solidFill>
                <a:latin typeface="Arial"/>
              </a:rPr>
              <a:t>Frank Baetke (acting for HPE)</a:t>
            </a:r>
          </a:p>
          <a:p>
            <a:pPr marL="1028700" lvl="1" algn="l">
              <a:buFont typeface="Arial" panose="020B0604020202020204" pitchFamily="34" charset="0"/>
              <a:buChar char="•"/>
              <a:defRPr/>
            </a:pPr>
            <a:r>
              <a:rPr lang="en-US" sz="1400" b="1" dirty="0">
                <a:solidFill>
                  <a:srgbClr val="FF0000"/>
                </a:solidFill>
                <a:latin typeface="Arial"/>
              </a:rPr>
              <a:t>Johann Lombardi (Intel)</a:t>
            </a:r>
          </a:p>
          <a:p>
            <a:pPr marL="1028700" lvl="1" algn="l">
              <a:buFont typeface="Arial" panose="020B0604020202020204" pitchFamily="34" charset="0"/>
              <a:buChar char="•"/>
              <a:defRPr/>
            </a:pPr>
            <a:r>
              <a:rPr lang="en-US" sz="1400" b="1" dirty="0">
                <a:solidFill>
                  <a:srgbClr val="666666"/>
                </a:solidFill>
                <a:latin typeface="Arial"/>
              </a:rPr>
              <a:t>Arndt Bode (LRZ)</a:t>
            </a:r>
            <a:endParaRPr lang="en-US" sz="1400" b="1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74" name="Rechteck 8"/>
          <p:cNvSpPr/>
          <p:nvPr/>
        </p:nvSpPr>
        <p:spPr>
          <a:xfrm>
            <a:off x="525626" y="1268760"/>
            <a:ext cx="4248472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defRPr/>
            </a:pPr>
            <a:r>
              <a:rPr lang="de-DE" sz="1400" b="1" dirty="0">
                <a:solidFill>
                  <a:srgbClr val="666666"/>
                </a:solidFill>
                <a:latin typeface="Arial"/>
              </a:rPr>
              <a:t>EOFS </a:t>
            </a:r>
            <a:r>
              <a:rPr lang="de-DE" sz="1400" b="1" dirty="0" err="1">
                <a:solidFill>
                  <a:srgbClr val="666666"/>
                </a:solidFill>
                <a:latin typeface="Arial"/>
              </a:rPr>
              <a:t>President</a:t>
            </a:r>
            <a:r>
              <a:rPr lang="de-DE" sz="1400" b="1" dirty="0">
                <a:solidFill>
                  <a:srgbClr val="666666"/>
                </a:solidFill>
                <a:latin typeface="Arial"/>
              </a:rPr>
              <a:t>:</a:t>
            </a:r>
          </a:p>
          <a:p>
            <a:pPr marL="285750" indent="-285750" algn="l">
              <a:buFont typeface="Arial" panose="020B0604020202020204" pitchFamily="34" charset="0"/>
              <a:buChar char="•"/>
              <a:defRPr/>
            </a:pPr>
            <a:r>
              <a:rPr lang="de-DE" sz="1400" b="1" dirty="0">
                <a:solidFill>
                  <a:srgbClr val="666666"/>
                </a:solidFill>
                <a:latin typeface="Arial"/>
              </a:rPr>
              <a:t>Frank Baetke (</a:t>
            </a:r>
            <a:r>
              <a:rPr lang="de-DE" sz="1400" b="1" dirty="0" err="1">
                <a:solidFill>
                  <a:srgbClr val="666666"/>
                </a:solidFill>
                <a:latin typeface="Arial"/>
              </a:rPr>
              <a:t>acting</a:t>
            </a:r>
            <a:r>
              <a:rPr lang="de-DE" sz="1400" b="1" dirty="0">
                <a:solidFill>
                  <a:srgbClr val="666666"/>
                </a:solidFill>
                <a:latin typeface="Arial"/>
              </a:rPr>
              <a:t> </a:t>
            </a:r>
            <a:r>
              <a:rPr lang="de-DE" sz="1400" b="1" dirty="0" err="1">
                <a:solidFill>
                  <a:srgbClr val="666666"/>
                </a:solidFill>
                <a:latin typeface="Arial"/>
              </a:rPr>
              <a:t>for</a:t>
            </a:r>
            <a:r>
              <a:rPr lang="de-DE" sz="1400" b="1" dirty="0">
                <a:solidFill>
                  <a:srgbClr val="666666"/>
                </a:solidFill>
                <a:latin typeface="Arial"/>
              </a:rPr>
              <a:t> HPE)</a:t>
            </a:r>
            <a:br>
              <a:rPr lang="de-DE" sz="1400" b="1" dirty="0">
                <a:solidFill>
                  <a:srgbClr val="666666"/>
                </a:solidFill>
                <a:latin typeface="Arial"/>
              </a:rPr>
            </a:br>
            <a:endParaRPr lang="de-DE" sz="1400" b="1" dirty="0">
              <a:solidFill>
                <a:srgbClr val="666666"/>
              </a:solidFill>
              <a:latin typeface="Arial"/>
            </a:endParaRPr>
          </a:p>
          <a:p>
            <a:pPr algn="l">
              <a:defRPr/>
            </a:pPr>
            <a:r>
              <a:rPr lang="de-DE" sz="1400" b="1" dirty="0" err="1">
                <a:solidFill>
                  <a:srgbClr val="666666"/>
                </a:solidFill>
                <a:latin typeface="Arial"/>
              </a:rPr>
              <a:t>EOFS</a:t>
            </a:r>
            <a:r>
              <a:rPr lang="de-DE" sz="1400" b="1" dirty="0">
                <a:solidFill>
                  <a:srgbClr val="666666"/>
                </a:solidFill>
                <a:latin typeface="Arial"/>
              </a:rPr>
              <a:t> </a:t>
            </a:r>
            <a:r>
              <a:rPr lang="de-DE" sz="1400" b="1" dirty="0" err="1">
                <a:solidFill>
                  <a:srgbClr val="666666"/>
                </a:solidFill>
                <a:latin typeface="Arial"/>
              </a:rPr>
              <a:t>Vice-President</a:t>
            </a:r>
            <a:r>
              <a:rPr lang="de-DE" sz="1400" b="1" dirty="0">
                <a:solidFill>
                  <a:srgbClr val="666666"/>
                </a:solidFill>
                <a:latin typeface="Arial"/>
              </a:rPr>
              <a:t>: </a:t>
            </a:r>
          </a:p>
          <a:p>
            <a:pPr marL="285750" indent="-285750" algn="l">
              <a:buFont typeface="Arial" panose="020B0604020202020204" pitchFamily="34" charset="0"/>
              <a:buChar char="•"/>
              <a:defRPr/>
            </a:pPr>
            <a:r>
              <a:rPr lang="de-DE" sz="1400" b="1" dirty="0">
                <a:solidFill>
                  <a:srgbClr val="666666"/>
                </a:solidFill>
                <a:latin typeface="Arial"/>
              </a:rPr>
              <a:t>Jacques-Charles Lafoucriere (</a:t>
            </a:r>
            <a:r>
              <a:rPr lang="de-DE" sz="1400" b="1" dirty="0" err="1">
                <a:solidFill>
                  <a:srgbClr val="666666"/>
                </a:solidFill>
                <a:latin typeface="Arial"/>
              </a:rPr>
              <a:t>CEA</a:t>
            </a:r>
            <a:r>
              <a:rPr lang="de-DE" sz="1400" b="1" dirty="0">
                <a:solidFill>
                  <a:srgbClr val="666666"/>
                </a:solidFill>
                <a:latin typeface="Arial"/>
              </a:rPr>
              <a:t>)</a:t>
            </a:r>
          </a:p>
          <a:p>
            <a:pPr marL="285750" indent="-285750" algn="l">
              <a:buFont typeface="Arial" panose="020B0604020202020204" pitchFamily="34" charset="0"/>
              <a:buChar char="•"/>
              <a:defRPr/>
            </a:pPr>
            <a:endParaRPr lang="de-DE" sz="1400" b="1" dirty="0">
              <a:solidFill>
                <a:srgbClr val="FFFFFF"/>
              </a:solidFill>
              <a:latin typeface="Arial"/>
            </a:endParaRPr>
          </a:p>
          <a:p>
            <a:pPr algn="l">
              <a:defRPr/>
            </a:pPr>
            <a:r>
              <a:rPr lang="en-US" sz="1400" b="1" dirty="0">
                <a:solidFill>
                  <a:srgbClr val="666666"/>
                </a:solidFill>
                <a:latin typeface="Arial"/>
              </a:rPr>
              <a:t>Directors of the Administrative Council:</a:t>
            </a:r>
            <a:endParaRPr lang="en-US" sz="1400" dirty="0">
              <a:solidFill>
                <a:srgbClr val="FFFFFF"/>
              </a:solidFill>
              <a:latin typeface="Arial"/>
            </a:endParaRPr>
          </a:p>
          <a:p>
            <a:pPr marL="285750" indent="-285750" algn="l">
              <a:buFont typeface="Arial" panose="020B0604020202020204" pitchFamily="34" charset="0"/>
              <a:buChar char="•"/>
              <a:defRPr/>
            </a:pPr>
            <a:r>
              <a:rPr lang="pt-BR" sz="1400" b="1" dirty="0">
                <a:solidFill>
                  <a:srgbClr val="666666"/>
                </a:solidFill>
                <a:latin typeface="Arial"/>
              </a:rPr>
              <a:t>Hugo R. Falter (</a:t>
            </a:r>
            <a:r>
              <a:rPr lang="pt-BR" sz="1400" b="1" dirty="0" err="1">
                <a:solidFill>
                  <a:srgbClr val="666666"/>
                </a:solidFill>
                <a:latin typeface="Arial"/>
              </a:rPr>
              <a:t>ParTec</a:t>
            </a:r>
            <a:r>
              <a:rPr lang="pt-BR" sz="1400" b="1" dirty="0">
                <a:solidFill>
                  <a:srgbClr val="666666"/>
                </a:solidFill>
                <a:latin typeface="Arial"/>
              </a:rPr>
              <a:t> CCC </a:t>
            </a:r>
            <a:r>
              <a:rPr lang="pt-BR" sz="1400" b="1" dirty="0" err="1">
                <a:solidFill>
                  <a:srgbClr val="666666"/>
                </a:solidFill>
                <a:latin typeface="Arial"/>
              </a:rPr>
              <a:t>GmbH</a:t>
            </a:r>
            <a:r>
              <a:rPr lang="pt-BR" sz="1400" b="1" dirty="0">
                <a:solidFill>
                  <a:srgbClr val="666666"/>
                </a:solidFill>
                <a:latin typeface="Arial"/>
              </a:rPr>
              <a:t>)</a:t>
            </a:r>
            <a:endParaRPr lang="pt-BR" sz="1400" b="1" dirty="0">
              <a:solidFill>
                <a:srgbClr val="FFFFFF"/>
              </a:solidFill>
              <a:latin typeface="Arial"/>
            </a:endParaRPr>
          </a:p>
          <a:p>
            <a:pPr marL="285750" indent="-285750" algn="l">
              <a:buFont typeface="Arial" panose="020B0604020202020204" pitchFamily="34" charset="0"/>
              <a:buChar char="•"/>
              <a:defRPr/>
            </a:pPr>
            <a:r>
              <a:rPr lang="de-DE" sz="1400" b="1" dirty="0">
                <a:solidFill>
                  <a:srgbClr val="FF0000"/>
                </a:solidFill>
                <a:latin typeface="Arial"/>
              </a:rPr>
              <a:t>Peter Jones (DDN/</a:t>
            </a:r>
            <a:r>
              <a:rPr lang="de-DE" sz="1400" b="1" dirty="0" err="1">
                <a:solidFill>
                  <a:srgbClr val="FF0000"/>
                </a:solidFill>
                <a:latin typeface="Arial"/>
              </a:rPr>
              <a:t>Whamcloud</a:t>
            </a:r>
            <a:r>
              <a:rPr lang="de-DE" sz="1400" b="1" dirty="0">
                <a:solidFill>
                  <a:srgbClr val="FF0000"/>
                </a:solidFill>
                <a:latin typeface="Arial"/>
              </a:rPr>
              <a:t>)</a:t>
            </a:r>
          </a:p>
        </p:txBody>
      </p:sp>
      <p:pic>
        <p:nvPicPr>
          <p:cNvPr id="1026" name="Picture 2" descr="GRAU DATA - YOUR DATA, YOUR CONTROL"/>
          <p:cNvPicPr>
            <a:picLocks noChangeAspect="1" noChangeArrowheads="1"/>
          </p:cNvPicPr>
          <p:nvPr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8700" y="3616388"/>
            <a:ext cx="1912780" cy="3230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/>
          <p:nvPr/>
        </p:nvSpPr>
        <p:spPr>
          <a:xfrm>
            <a:off x="6732241" y="3588699"/>
            <a:ext cx="211439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dirty="0">
                <a:solidFill>
                  <a:srgbClr val="919191"/>
                </a:solidFill>
                <a:ea typeface="Times New Roman" panose="02020603050405020304" pitchFamily="18" charset="0"/>
              </a:rPr>
              <a:t>ThinkParQ</a:t>
            </a:r>
            <a:endParaRPr lang="de-DE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88F559CD-5EBC-438C-9D36-012489D381FC}"/>
              </a:ext>
            </a:extLst>
          </p:cNvPr>
          <p:cNvPicPr>
            <a:picLocks noChangeAspect="1"/>
          </p:cNvPicPr>
          <p:nvPr/>
        </p:nvPicPr>
        <p:blipFill>
          <a:blip r:embed="rId2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53747" y="4068804"/>
            <a:ext cx="1506031" cy="1041207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A32DE32D-5F38-4B76-97E5-FF50D37A4C19}"/>
              </a:ext>
            </a:extLst>
          </p:cNvPr>
          <p:cNvPicPr>
            <a:picLocks noChangeAspect="1"/>
          </p:cNvPicPr>
          <p:nvPr/>
        </p:nvPicPr>
        <p:blipFill>
          <a:blip r:embed="rId2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37543" y="4635993"/>
            <a:ext cx="1524000" cy="512064"/>
          </a:xfrm>
          <a:prstGeom prst="rect">
            <a:avLst/>
          </a:prstGeom>
        </p:spPr>
      </p:pic>
      <p:pic>
        <p:nvPicPr>
          <p:cNvPr id="33" name="Picture 2" descr="https://www.lrz.de/presse/fotos/lrz-logo/lrz_wortbild_e_rgb.jpg">
            <a:extLst>
              <a:ext uri="{FF2B5EF4-FFF2-40B4-BE49-F238E27FC236}">
                <a16:creationId xmlns:a16="http://schemas.microsoft.com/office/drawing/2014/main" id="{CE03B486-29B1-4043-98D0-65D8CE5849B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84718" y="3459673"/>
            <a:ext cx="3847522" cy="6339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921592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6952E6-2E75-4E80-BA5F-47DE79D55E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err="1"/>
              <a:t>Discussion</a:t>
            </a:r>
            <a:r>
              <a:rPr lang="es-ES_tradnl" dirty="0"/>
              <a:t> </a:t>
            </a:r>
            <a:r>
              <a:rPr lang="es-ES_tradnl" dirty="0" err="1"/>
              <a:t>Points</a:t>
            </a:r>
            <a:r>
              <a:rPr lang="es-ES_tradnl" dirty="0"/>
              <a:t> – </a:t>
            </a:r>
            <a:r>
              <a:rPr lang="es-ES_tradnl" dirty="0" err="1"/>
              <a:t>Questions</a:t>
            </a:r>
            <a:r>
              <a:rPr lang="es-ES_tradnl" dirty="0"/>
              <a:t>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4E1CE2-010E-42BC-9900-1CDDAE7E4B6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9251" y="1424905"/>
            <a:ext cx="7823150" cy="4524375"/>
          </a:xfrm>
        </p:spPr>
        <p:txBody>
          <a:bodyPr/>
          <a:lstStyle/>
          <a:p>
            <a:pPr>
              <a:spcBef>
                <a:spcPts val="12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CA" sz="2000" dirty="0">
                <a:solidFill>
                  <a:schemeClr val="tx1"/>
                </a:solidFill>
              </a:rPr>
              <a:t>Who has tried running </a:t>
            </a:r>
            <a:r>
              <a:rPr lang="en-CA" sz="2000" b="1" dirty="0">
                <a:solidFill>
                  <a:schemeClr val="tx1"/>
                </a:solidFill>
              </a:rPr>
              <a:t>Lustre 2.12.x</a:t>
            </a:r>
            <a:r>
              <a:rPr lang="en-CA" sz="2000" dirty="0">
                <a:solidFill>
                  <a:schemeClr val="tx1"/>
                </a:solidFill>
              </a:rPr>
              <a:t> LTS releases?</a:t>
            </a:r>
            <a:endParaRPr lang="en-US" sz="2000" dirty="0">
              <a:solidFill>
                <a:schemeClr val="tx1"/>
              </a:solidFill>
            </a:endParaRPr>
          </a:p>
          <a:p>
            <a:pPr>
              <a:spcBef>
                <a:spcPts val="12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CA" sz="2000" dirty="0">
                <a:solidFill>
                  <a:schemeClr val="tx1"/>
                </a:solidFill>
              </a:rPr>
              <a:t>Who has tried running </a:t>
            </a:r>
            <a:r>
              <a:rPr lang="en-CA" sz="2000" b="1" dirty="0">
                <a:solidFill>
                  <a:schemeClr val="tx1"/>
                </a:solidFill>
              </a:rPr>
              <a:t>IML 5.0</a:t>
            </a:r>
            <a:r>
              <a:rPr lang="en-CA" sz="2000" dirty="0">
                <a:solidFill>
                  <a:schemeClr val="tx1"/>
                </a:solidFill>
              </a:rPr>
              <a:t> for managing/monitoring their Lustre deployments?</a:t>
            </a:r>
            <a:endParaRPr lang="en-US" sz="2000" dirty="0">
              <a:solidFill>
                <a:schemeClr val="tx1"/>
              </a:solidFill>
            </a:endParaRPr>
          </a:p>
          <a:p>
            <a:pPr>
              <a:spcBef>
                <a:spcPts val="12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CA" sz="2000" dirty="0">
                <a:solidFill>
                  <a:schemeClr val="tx1"/>
                </a:solidFill>
              </a:rPr>
              <a:t>Has anyone had experience of running </a:t>
            </a:r>
            <a:r>
              <a:rPr lang="en-CA" sz="2000" b="1" dirty="0">
                <a:solidFill>
                  <a:schemeClr val="tx1"/>
                </a:solidFill>
              </a:rPr>
              <a:t>Lustre in cloud environments</a:t>
            </a:r>
            <a:r>
              <a:rPr lang="en-CA" sz="2000" dirty="0">
                <a:solidFill>
                  <a:schemeClr val="tx1"/>
                </a:solidFill>
              </a:rPr>
              <a:t>? </a:t>
            </a:r>
            <a:endParaRPr lang="en-US" sz="2000" dirty="0">
              <a:solidFill>
                <a:schemeClr val="tx1"/>
              </a:solidFill>
            </a:endParaRPr>
          </a:p>
          <a:p>
            <a:pPr>
              <a:spcBef>
                <a:spcPts val="12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CA" sz="2000" dirty="0">
                <a:solidFill>
                  <a:schemeClr val="tx1"/>
                </a:solidFill>
              </a:rPr>
              <a:t>Who has deployed Lustre on </a:t>
            </a:r>
            <a:r>
              <a:rPr lang="en-CA" sz="2000" b="1" dirty="0">
                <a:solidFill>
                  <a:schemeClr val="tx1"/>
                </a:solidFill>
              </a:rPr>
              <a:t>Flash</a:t>
            </a:r>
            <a:r>
              <a:rPr lang="en-CA" sz="2000" dirty="0">
                <a:solidFill>
                  <a:schemeClr val="tx1"/>
                </a:solidFill>
              </a:rPr>
              <a:t>?</a:t>
            </a:r>
            <a:endParaRPr lang="en-US" sz="2000" dirty="0">
              <a:solidFill>
                <a:schemeClr val="tx1"/>
              </a:solidFill>
            </a:endParaRPr>
          </a:p>
          <a:p>
            <a:pPr>
              <a:spcBef>
                <a:spcPts val="12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CA" sz="2000" b="1" dirty="0">
                <a:solidFill>
                  <a:schemeClr val="tx1"/>
                </a:solidFill>
              </a:rPr>
              <a:t>Red Hat 8</a:t>
            </a:r>
            <a:r>
              <a:rPr lang="en-CA" sz="2000" dirty="0">
                <a:solidFill>
                  <a:schemeClr val="tx1"/>
                </a:solidFill>
              </a:rPr>
              <a:t> has just been released. When do people expect to move to this version?</a:t>
            </a:r>
            <a:endParaRPr lang="en-US" sz="2000" dirty="0">
              <a:solidFill>
                <a:schemeClr val="tx1"/>
              </a:solidFill>
            </a:endParaRPr>
          </a:p>
          <a:p>
            <a:pPr>
              <a:spcBef>
                <a:spcPts val="12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CA" sz="2000" dirty="0">
                <a:solidFill>
                  <a:schemeClr val="tx1"/>
                </a:solidFill>
              </a:rPr>
              <a:t>For those using Lustre on ZFS, has anyone tried the recently released </a:t>
            </a:r>
            <a:r>
              <a:rPr lang="en-CA" sz="2000" b="1" dirty="0">
                <a:solidFill>
                  <a:schemeClr val="tx1"/>
                </a:solidFill>
              </a:rPr>
              <a:t>ZFS 0.8</a:t>
            </a:r>
            <a:r>
              <a:rPr lang="en-CA" sz="2000" dirty="0">
                <a:solidFill>
                  <a:schemeClr val="tx1"/>
                </a:solidFill>
              </a:rPr>
              <a:t> yet? </a:t>
            </a:r>
            <a:endParaRPr lang="en-US" sz="2000" dirty="0">
              <a:solidFill>
                <a:schemeClr val="tx1"/>
              </a:solidFill>
            </a:endParaRPr>
          </a:p>
          <a:p>
            <a:pPr>
              <a:spcBef>
                <a:spcPts val="12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CA" sz="2000" dirty="0">
                <a:solidFill>
                  <a:schemeClr val="tx1"/>
                </a:solidFill>
              </a:rPr>
              <a:t>Has anyone run the </a:t>
            </a:r>
            <a:r>
              <a:rPr lang="en-CA" sz="2000" b="1" dirty="0">
                <a:solidFill>
                  <a:schemeClr val="tx1"/>
                </a:solidFill>
              </a:rPr>
              <a:t>IO-500</a:t>
            </a:r>
            <a:r>
              <a:rPr lang="en-CA" sz="2000" dirty="0">
                <a:solidFill>
                  <a:schemeClr val="tx1"/>
                </a:solidFill>
              </a:rPr>
              <a:t> scripts on their Lustre deployments? </a:t>
            </a:r>
            <a:endParaRPr lang="en-US" sz="2000" dirty="0">
              <a:solidFill>
                <a:schemeClr val="tx1"/>
              </a:solidFill>
            </a:endParaRPr>
          </a:p>
          <a:p>
            <a:endParaRPr lang="es-ES_tradnl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3297D85-4A5C-452E-A014-66B05BFDA17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8151F984-6D78-4A16-81FA-F84C1F800AAA}" type="slidenum">
              <a:rPr lang="en-US" altLang="en-US" smtClean="0"/>
              <a:pPr/>
              <a:t>4</a:t>
            </a:fld>
            <a:endParaRPr lang="en-US" altLang="en-US"/>
          </a:p>
        </p:txBody>
      </p:sp>
      <p:sp>
        <p:nvSpPr>
          <p:cNvPr id="8" name="Footer Placeholder 2">
            <a:extLst>
              <a:ext uri="{FF2B5EF4-FFF2-40B4-BE49-F238E27FC236}">
                <a16:creationId xmlns:a16="http://schemas.microsoft.com/office/drawing/2014/main" id="{DF68E4F1-BB06-41F6-935D-35F40E17AFEE}"/>
              </a:ext>
            </a:extLst>
          </p:cNvPr>
          <p:cNvSpPr txBox="1">
            <a:spLocks/>
          </p:cNvSpPr>
          <p:nvPr/>
        </p:nvSpPr>
        <p:spPr bwMode="auto">
          <a:xfrm>
            <a:off x="1771650" y="6381328"/>
            <a:ext cx="6046788" cy="250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defPPr>
              <a:defRPr lang="en-GB"/>
            </a:defPPr>
            <a:lvl1pPr algn="ctr" defTabSz="449263" rtl="0" fontAlgn="base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 sz="1200" kern="1200">
                <a:solidFill>
                  <a:srgbClr val="666666"/>
                </a:solidFill>
                <a:latin typeface="Arial" charset="0"/>
                <a:ea typeface="Arial Unicode MS" panose="020B0604020202020204" pitchFamily="34" charset="-128"/>
                <a:cs typeface="Arial" charset="0"/>
              </a:defRPr>
            </a:lvl1pPr>
            <a:lvl2pPr marL="742950" indent="-285750" algn="ctr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 kern="12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 marL="1143000" indent="-228600" algn="ctr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 kern="12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 marL="1600200" indent="-228600" algn="ctr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 kern="12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 marL="2057400" indent="-228600" algn="ctr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 kern="12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>
              <a:defRPr/>
            </a:pPr>
            <a:r>
              <a:rPr lang="en-US" altLang="de-DE" dirty="0"/>
              <a:t>ISC 2019 – </a:t>
            </a:r>
            <a:r>
              <a:rPr lang="en-US" altLang="de-DE" dirty="0" err="1"/>
              <a:t>Lustre</a:t>
            </a:r>
            <a:r>
              <a:rPr lang="en-US" altLang="de-DE" dirty="0"/>
              <a:t> BoF</a:t>
            </a:r>
          </a:p>
        </p:txBody>
      </p:sp>
    </p:spTree>
    <p:extLst>
      <p:ext uri="{BB962C8B-B14F-4D97-AF65-F5344CB8AC3E}">
        <p14:creationId xmlns:p14="http://schemas.microsoft.com/office/powerpoint/2010/main" val="529323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Datumsplatzhalter 2"/>
          <p:cNvSpPr txBox="1">
            <a:spLocks noGrp="1"/>
          </p:cNvSpPr>
          <p:nvPr/>
        </p:nvSpPr>
        <p:spPr bwMode="auto">
          <a:xfrm>
            <a:off x="3492500" y="4128926"/>
            <a:ext cx="2128838" cy="4714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eaLnBrk="0" hangingPunct="0">
              <a:spcBef>
                <a:spcPts val="11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rgbClr val="666666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 eaLnBrk="0" hangingPunct="0">
              <a:spcBef>
                <a:spcPts val="55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rgbClr val="666666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 eaLnBrk="0" hangingPunct="0">
              <a:spcBef>
                <a:spcPts val="55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 i="1">
                <a:solidFill>
                  <a:srgbClr val="666666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 eaLnBrk="0" hangingPunct="0">
              <a:spcBef>
                <a:spcPts val="5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rgbClr val="666666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 eaLnBrk="0" hangingPunct="0">
              <a:spcBef>
                <a:spcPts val="5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rgbClr val="666666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algn="ctr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rgbClr val="666666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algn="ctr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rgbClr val="666666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algn="ctr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rgbClr val="666666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algn="ctr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rgbClr val="666666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endParaRPr lang="de-DE" altLang="de-DE" sz="2400"/>
          </a:p>
        </p:txBody>
      </p:sp>
      <p:sp>
        <p:nvSpPr>
          <p:cNvPr id="3076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576064" y="2288980"/>
            <a:ext cx="8229600" cy="3557972"/>
          </a:xfrm>
        </p:spPr>
        <p:txBody>
          <a:bodyPr/>
          <a:lstStyle/>
          <a:p>
            <a:pPr lvl="0" algn="ctr" eaLnBrk="1" hangingPunct="1">
              <a:lnSpc>
                <a:spcPct val="100000"/>
              </a:lnSpc>
            </a:pPr>
            <a:br>
              <a:rPr lang="en-US" b="1" dirty="0">
                <a:solidFill>
                  <a:schemeClr val="tx1"/>
                </a:solidFill>
              </a:rPr>
            </a:br>
            <a:r>
              <a:rPr lang="en-US" sz="9600" b="1" dirty="0">
                <a:solidFill>
                  <a:schemeClr val="tx1"/>
                </a:solidFill>
              </a:rPr>
              <a:t>LAD’19</a:t>
            </a:r>
            <a:br>
              <a:rPr lang="en-US" b="1" dirty="0">
                <a:solidFill>
                  <a:schemeClr val="tx1"/>
                </a:solidFill>
              </a:rPr>
            </a:br>
            <a:br>
              <a:rPr lang="en-US" dirty="0">
                <a:solidFill>
                  <a:schemeClr val="tx1"/>
                </a:solidFill>
              </a:rPr>
            </a:br>
            <a:r>
              <a:rPr lang="de-DE" kern="1200" dirty="0" err="1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Lustre</a:t>
            </a:r>
            <a:r>
              <a:rPr lang="de-DE" kern="1200" dirty="0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 Administrator and Developer Workshop</a:t>
            </a:r>
            <a:r>
              <a:rPr lang="de-DE" kern="1200" dirty="0">
                <a:solidFill>
                  <a:srgbClr val="0000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br>
              <a:rPr lang="de-DE" sz="2400" kern="1200" dirty="0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</a:br>
            <a:br>
              <a:rPr lang="de-DE" sz="2400" i="1" kern="1200" dirty="0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</a:br>
            <a:r>
              <a:rPr lang="de-DE" sz="2400" i="1" kern="1200" dirty="0">
                <a:solidFill>
                  <a:srgbClr val="FF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September 23-24 (Monday </a:t>
            </a:r>
            <a:r>
              <a:rPr lang="de-DE" sz="2400" i="1" kern="1200" dirty="0" err="1">
                <a:solidFill>
                  <a:srgbClr val="FF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to</a:t>
            </a:r>
            <a:r>
              <a:rPr lang="de-DE" sz="2400" i="1" kern="1200" dirty="0">
                <a:solidFill>
                  <a:srgbClr val="FF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 Tuesday)</a:t>
            </a:r>
            <a:br>
              <a:rPr lang="de-DE" sz="2400" i="1" kern="1200" dirty="0">
                <a:solidFill>
                  <a:srgbClr val="FF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</a:br>
            <a:r>
              <a:rPr lang="de-DE" sz="2400" i="1" kern="1200" dirty="0">
                <a:solidFill>
                  <a:srgbClr val="FF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„Cercle National des Armées“</a:t>
            </a:r>
            <a:br>
              <a:rPr lang="de-DE" sz="2400" i="1" kern="1200" dirty="0">
                <a:solidFill>
                  <a:srgbClr val="FF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</a:br>
            <a:r>
              <a:rPr lang="de-DE" sz="2400" i="1" kern="1200" dirty="0">
                <a:solidFill>
                  <a:srgbClr val="FF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Paris, France</a:t>
            </a:r>
            <a:br>
              <a:rPr lang="de-DE" sz="2400" i="1" kern="1200" dirty="0">
                <a:solidFill>
                  <a:srgbClr val="FF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</a:br>
            <a:br>
              <a:rPr lang="de-DE" sz="2400" i="1" kern="1200" dirty="0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</a:br>
            <a:br>
              <a:rPr lang="en-US" dirty="0"/>
            </a:br>
            <a:br>
              <a:rPr lang="en-US" dirty="0"/>
            </a:br>
            <a:endParaRPr lang="de-DE" altLang="de-DE" sz="4000" b="0" dirty="0">
              <a:solidFill>
                <a:schemeClr val="accent2"/>
              </a:solidFill>
            </a:endParaRPr>
          </a:p>
        </p:txBody>
      </p:sp>
      <p:sp>
        <p:nvSpPr>
          <p:cNvPr id="4" name="Footer Placeholder 2">
            <a:extLst>
              <a:ext uri="{FF2B5EF4-FFF2-40B4-BE49-F238E27FC236}">
                <a16:creationId xmlns:a16="http://schemas.microsoft.com/office/drawing/2014/main" id="{432DD866-14D3-452A-A34E-709A42F9DD62}"/>
              </a:ext>
            </a:extLst>
          </p:cNvPr>
          <p:cNvSpPr txBox="1">
            <a:spLocks/>
          </p:cNvSpPr>
          <p:nvPr/>
        </p:nvSpPr>
        <p:spPr bwMode="auto">
          <a:xfrm>
            <a:off x="1771650" y="6381328"/>
            <a:ext cx="6046788" cy="250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defPPr>
              <a:defRPr lang="en-GB"/>
            </a:defPPr>
            <a:lvl1pPr algn="ctr" defTabSz="449263" rtl="0" fontAlgn="base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 sz="1200" kern="1200">
                <a:solidFill>
                  <a:srgbClr val="666666"/>
                </a:solidFill>
                <a:latin typeface="Arial" charset="0"/>
                <a:ea typeface="Arial Unicode MS" panose="020B0604020202020204" pitchFamily="34" charset="-128"/>
                <a:cs typeface="Arial" charset="0"/>
              </a:defRPr>
            </a:lvl1pPr>
            <a:lvl2pPr marL="742950" indent="-285750" algn="ctr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 kern="12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 marL="1143000" indent="-228600" algn="ctr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 kern="12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 marL="1600200" indent="-228600" algn="ctr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 kern="12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 marL="2057400" indent="-228600" algn="ctr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 kern="12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>
              <a:defRPr/>
            </a:pPr>
            <a:r>
              <a:rPr lang="en-US" altLang="de-DE" dirty="0"/>
              <a:t>ISC 2019 – </a:t>
            </a:r>
            <a:r>
              <a:rPr lang="en-US" altLang="de-DE" dirty="0" err="1"/>
              <a:t>Lustre</a:t>
            </a:r>
            <a:r>
              <a:rPr lang="en-US" altLang="de-DE" dirty="0"/>
              <a:t> BoF</a:t>
            </a:r>
          </a:p>
        </p:txBody>
      </p:sp>
    </p:spTree>
    <p:extLst>
      <p:ext uri="{BB962C8B-B14F-4D97-AF65-F5344CB8AC3E}">
        <p14:creationId xmlns:p14="http://schemas.microsoft.com/office/powerpoint/2010/main" val="192381954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1" name="Datumsplatzhalter 1"/>
          <p:cNvSpPr txBox="1">
            <a:spLocks noGrp="1"/>
          </p:cNvSpPr>
          <p:nvPr/>
        </p:nvSpPr>
        <p:spPr bwMode="auto">
          <a:xfrm>
            <a:off x="287338" y="6408738"/>
            <a:ext cx="1077912" cy="250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algn="just" eaLnBrk="0" hangingPunct="0">
              <a:lnSpc>
                <a:spcPct val="93000"/>
              </a:lnSpc>
              <a:spcBef>
                <a:spcPts val="638"/>
              </a:spcBef>
              <a:tabLst>
                <a:tab pos="723900" algn="l"/>
              </a:tabLst>
              <a:defRPr sz="240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algn="just" eaLnBrk="0" hangingPunct="0">
              <a:lnSpc>
                <a:spcPct val="93000"/>
              </a:lnSpc>
              <a:spcBef>
                <a:spcPts val="638"/>
              </a:spcBef>
              <a:tabLst>
                <a:tab pos="723900" algn="l"/>
              </a:tabLst>
              <a:defRPr sz="220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algn="just" eaLnBrk="0" hangingPunct="0">
              <a:lnSpc>
                <a:spcPct val="93000"/>
              </a:lnSpc>
              <a:spcBef>
                <a:spcPts val="638"/>
              </a:spcBef>
              <a:tabLst>
                <a:tab pos="723900" algn="l"/>
              </a:tabLst>
              <a:defRPr sz="2200" i="1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algn="just" eaLnBrk="0" hangingPunct="0">
              <a:lnSpc>
                <a:spcPct val="93000"/>
              </a:lnSpc>
              <a:spcBef>
                <a:spcPts val="638"/>
              </a:spcBef>
              <a:tabLst>
                <a:tab pos="723900" algn="l"/>
              </a:tabLst>
              <a:defRPr sz="2200" i="1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algn="just" eaLnBrk="0" hangingPunct="0">
              <a:lnSpc>
                <a:spcPct val="93000"/>
              </a:lnSpc>
              <a:spcBef>
                <a:spcPts val="638"/>
              </a:spcBef>
              <a:tabLst>
                <a:tab pos="723900" algn="l"/>
              </a:tabLst>
              <a:defRPr sz="2200" i="1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just" defTabSz="449263" eaLnBrk="0" fontAlgn="base" hangingPunct="0">
              <a:lnSpc>
                <a:spcPct val="93000"/>
              </a:lnSpc>
              <a:spcBef>
                <a:spcPts val="638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</a:tabLst>
              <a:defRPr sz="2200" i="1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just" defTabSz="449263" eaLnBrk="0" fontAlgn="base" hangingPunct="0">
              <a:lnSpc>
                <a:spcPct val="93000"/>
              </a:lnSpc>
              <a:spcBef>
                <a:spcPts val="638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</a:tabLst>
              <a:defRPr sz="2200" i="1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just" defTabSz="449263" eaLnBrk="0" fontAlgn="base" hangingPunct="0">
              <a:lnSpc>
                <a:spcPct val="93000"/>
              </a:lnSpc>
              <a:spcBef>
                <a:spcPts val="638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</a:tabLst>
              <a:defRPr sz="2200" i="1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just" defTabSz="449263" eaLnBrk="0" fontAlgn="base" hangingPunct="0">
              <a:lnSpc>
                <a:spcPct val="93000"/>
              </a:lnSpc>
              <a:spcBef>
                <a:spcPts val="638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</a:tabLst>
              <a:defRPr sz="2200" i="1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l" eaLnBrk="1" hangingPunct="1">
              <a:spcBef>
                <a:spcPct val="0"/>
              </a:spcBef>
            </a:pPr>
            <a:endParaRPr lang="de-DE" altLang="de-DE" sz="1200">
              <a:cs typeface="Arial Unicode MS" panose="020B0604020202020204" pitchFamily="34" charset="-128"/>
            </a:endParaRPr>
          </a:p>
        </p:txBody>
      </p:sp>
      <p:sp>
        <p:nvSpPr>
          <p:cNvPr id="27652" name="Fußzeilenplatzhalter 2"/>
          <p:cNvSpPr txBox="1">
            <a:spLocks noGrp="1"/>
          </p:cNvSpPr>
          <p:nvPr/>
        </p:nvSpPr>
        <p:spPr bwMode="auto">
          <a:xfrm>
            <a:off x="1619250" y="6408738"/>
            <a:ext cx="6046788" cy="250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algn="just" eaLnBrk="0" hangingPunct="0">
              <a:lnSpc>
                <a:spcPct val="93000"/>
              </a:lnSpc>
              <a:spcBef>
                <a:spcPts val="638"/>
              </a:spcBef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 sz="240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algn="just" eaLnBrk="0" hangingPunct="0">
              <a:lnSpc>
                <a:spcPct val="93000"/>
              </a:lnSpc>
              <a:spcBef>
                <a:spcPts val="638"/>
              </a:spcBef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 sz="220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algn="just" eaLnBrk="0" hangingPunct="0">
              <a:lnSpc>
                <a:spcPct val="93000"/>
              </a:lnSpc>
              <a:spcBef>
                <a:spcPts val="638"/>
              </a:spcBef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 sz="2200" i="1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algn="just" eaLnBrk="0" hangingPunct="0">
              <a:lnSpc>
                <a:spcPct val="93000"/>
              </a:lnSpc>
              <a:spcBef>
                <a:spcPts val="638"/>
              </a:spcBef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 sz="2200" i="1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algn="just" eaLnBrk="0" hangingPunct="0">
              <a:lnSpc>
                <a:spcPct val="93000"/>
              </a:lnSpc>
              <a:spcBef>
                <a:spcPts val="638"/>
              </a:spcBef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 sz="2200" i="1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just" defTabSz="449263" eaLnBrk="0" fontAlgn="base" hangingPunct="0">
              <a:lnSpc>
                <a:spcPct val="93000"/>
              </a:lnSpc>
              <a:spcBef>
                <a:spcPts val="638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 sz="2200" i="1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just" defTabSz="449263" eaLnBrk="0" fontAlgn="base" hangingPunct="0">
              <a:lnSpc>
                <a:spcPct val="93000"/>
              </a:lnSpc>
              <a:spcBef>
                <a:spcPts val="638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 sz="2200" i="1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just" defTabSz="449263" eaLnBrk="0" fontAlgn="base" hangingPunct="0">
              <a:lnSpc>
                <a:spcPct val="93000"/>
              </a:lnSpc>
              <a:spcBef>
                <a:spcPts val="638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 sz="2200" i="1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just" defTabSz="449263" eaLnBrk="0" fontAlgn="base" hangingPunct="0">
              <a:lnSpc>
                <a:spcPct val="93000"/>
              </a:lnSpc>
              <a:spcBef>
                <a:spcPts val="638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 sz="2200" i="1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</a:pPr>
            <a:endParaRPr lang="en-US" altLang="de-DE" sz="1200">
              <a:cs typeface="Arial Unicode MS" panose="020B0604020202020204" pitchFamily="34" charset="-128"/>
            </a:endParaRPr>
          </a:p>
        </p:txBody>
      </p:sp>
      <p:sp>
        <p:nvSpPr>
          <p:cNvPr id="27654" name="Text Box 1"/>
          <p:cNvSpPr txBox="1">
            <a:spLocks noChangeArrowheads="1"/>
          </p:cNvSpPr>
          <p:nvPr/>
        </p:nvSpPr>
        <p:spPr bwMode="auto">
          <a:xfrm>
            <a:off x="3059832" y="4169072"/>
            <a:ext cx="2693988" cy="700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5000" rIns="90000" bIns="45000" anchor="ctr" anchorCtr="1"/>
          <a:lstStyle>
            <a:lvl1pPr algn="just" eaLnBrk="0" hangingPunct="0">
              <a:lnSpc>
                <a:spcPct val="93000"/>
              </a:lnSpc>
              <a:spcBef>
                <a:spcPts val="638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algn="just" eaLnBrk="0" hangingPunct="0">
              <a:lnSpc>
                <a:spcPct val="93000"/>
              </a:lnSpc>
              <a:spcBef>
                <a:spcPts val="638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20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algn="just" eaLnBrk="0" hangingPunct="0">
              <a:lnSpc>
                <a:spcPct val="93000"/>
              </a:lnSpc>
              <a:spcBef>
                <a:spcPts val="638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200" i="1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algn="just" eaLnBrk="0" hangingPunct="0">
              <a:lnSpc>
                <a:spcPct val="93000"/>
              </a:lnSpc>
              <a:spcBef>
                <a:spcPts val="638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200" i="1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algn="just" eaLnBrk="0" hangingPunct="0">
              <a:lnSpc>
                <a:spcPct val="93000"/>
              </a:lnSpc>
              <a:spcBef>
                <a:spcPts val="638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200" i="1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just" defTabSz="449263" eaLnBrk="0" fontAlgn="base" hangingPunct="0">
              <a:lnSpc>
                <a:spcPct val="93000"/>
              </a:lnSpc>
              <a:spcBef>
                <a:spcPts val="638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200" i="1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just" defTabSz="449263" eaLnBrk="0" fontAlgn="base" hangingPunct="0">
              <a:lnSpc>
                <a:spcPct val="93000"/>
              </a:lnSpc>
              <a:spcBef>
                <a:spcPts val="638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200" i="1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just" defTabSz="449263" eaLnBrk="0" fontAlgn="base" hangingPunct="0">
              <a:lnSpc>
                <a:spcPct val="93000"/>
              </a:lnSpc>
              <a:spcBef>
                <a:spcPts val="638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200" i="1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just" defTabSz="449263" eaLnBrk="0" fontAlgn="base" hangingPunct="0">
              <a:lnSpc>
                <a:spcPct val="93000"/>
              </a:lnSpc>
              <a:spcBef>
                <a:spcPts val="638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200" i="1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</a:pPr>
            <a:r>
              <a:rPr lang="en-US" altLang="de-DE" sz="4000" b="1" dirty="0">
                <a:solidFill>
                  <a:srgbClr val="4C4C4C"/>
                </a:solidFill>
                <a:cs typeface="Arial Unicode MS" panose="020B0604020202020204" pitchFamily="34" charset="-128"/>
              </a:rPr>
              <a:t>Thank You!</a:t>
            </a: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</a:pPr>
            <a:endParaRPr lang="en-US" altLang="de-DE" sz="4000" b="1" dirty="0">
              <a:solidFill>
                <a:srgbClr val="4C4C4C"/>
              </a:solidFill>
              <a:cs typeface="Arial Unicode MS" panose="020B0604020202020204" pitchFamily="34" charset="-128"/>
            </a:endParaRP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</a:pPr>
            <a:endParaRPr lang="en-US" altLang="de-DE" sz="4000" dirty="0">
              <a:solidFill>
                <a:srgbClr val="4C4C4C"/>
              </a:solidFill>
              <a:cs typeface="Arial Unicode MS" panose="020B0604020202020204" pitchFamily="34" charset="-128"/>
            </a:endParaRP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</a:pPr>
            <a:endParaRPr lang="en-US" altLang="de-DE" sz="4000" dirty="0">
              <a:solidFill>
                <a:srgbClr val="4C4C4C"/>
              </a:solidFill>
              <a:cs typeface="Arial Unicode MS" panose="020B0604020202020204" pitchFamily="34" charset="-128"/>
            </a:endParaRP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</a:pPr>
            <a:endParaRPr lang="en-US" altLang="de-DE" dirty="0">
              <a:solidFill>
                <a:srgbClr val="4C4C4C"/>
              </a:solidFill>
              <a:cs typeface="Arial Unicode MS" panose="020B0604020202020204" pitchFamily="34" charset="-128"/>
            </a:endParaRP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</a:pPr>
            <a:endParaRPr lang="en-US" altLang="de-DE" dirty="0">
              <a:solidFill>
                <a:srgbClr val="4C4C4C"/>
              </a:solidFill>
              <a:cs typeface="Arial Unicode MS" panose="020B0604020202020204" pitchFamily="34" charset="-128"/>
            </a:endParaRPr>
          </a:p>
        </p:txBody>
      </p:sp>
      <p:sp>
        <p:nvSpPr>
          <p:cNvPr id="11" name="Fußzeilenplatzhalter 2"/>
          <p:cNvSpPr txBox="1">
            <a:spLocks noGrp="1"/>
          </p:cNvSpPr>
          <p:nvPr/>
        </p:nvSpPr>
        <p:spPr bwMode="auto">
          <a:xfrm>
            <a:off x="1771650" y="6561138"/>
            <a:ext cx="6046788" cy="250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algn="just" eaLnBrk="0" hangingPunct="0">
              <a:lnSpc>
                <a:spcPct val="93000"/>
              </a:lnSpc>
              <a:spcBef>
                <a:spcPts val="638"/>
              </a:spcBef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 sz="240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algn="just" eaLnBrk="0" hangingPunct="0">
              <a:lnSpc>
                <a:spcPct val="93000"/>
              </a:lnSpc>
              <a:spcBef>
                <a:spcPts val="638"/>
              </a:spcBef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 sz="220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algn="just" eaLnBrk="0" hangingPunct="0">
              <a:lnSpc>
                <a:spcPct val="93000"/>
              </a:lnSpc>
              <a:spcBef>
                <a:spcPts val="638"/>
              </a:spcBef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 sz="2200" i="1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algn="just" eaLnBrk="0" hangingPunct="0">
              <a:lnSpc>
                <a:spcPct val="93000"/>
              </a:lnSpc>
              <a:spcBef>
                <a:spcPts val="638"/>
              </a:spcBef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 sz="2200" i="1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algn="just" eaLnBrk="0" hangingPunct="0">
              <a:lnSpc>
                <a:spcPct val="93000"/>
              </a:lnSpc>
              <a:spcBef>
                <a:spcPts val="638"/>
              </a:spcBef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 sz="2200" i="1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just" defTabSz="449263" eaLnBrk="0" fontAlgn="base" hangingPunct="0">
              <a:lnSpc>
                <a:spcPct val="93000"/>
              </a:lnSpc>
              <a:spcBef>
                <a:spcPts val="638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 sz="2200" i="1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just" defTabSz="449263" eaLnBrk="0" fontAlgn="base" hangingPunct="0">
              <a:lnSpc>
                <a:spcPct val="93000"/>
              </a:lnSpc>
              <a:spcBef>
                <a:spcPts val="638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 sz="2200" i="1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just" defTabSz="449263" eaLnBrk="0" fontAlgn="base" hangingPunct="0">
              <a:lnSpc>
                <a:spcPct val="93000"/>
              </a:lnSpc>
              <a:spcBef>
                <a:spcPts val="638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 sz="2200" i="1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just" defTabSz="449263" eaLnBrk="0" fontAlgn="base" hangingPunct="0">
              <a:lnSpc>
                <a:spcPct val="93000"/>
              </a:lnSpc>
              <a:spcBef>
                <a:spcPts val="638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 sz="2200" i="1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</a:pPr>
            <a:endParaRPr lang="en-US" altLang="de-DE" sz="1200">
              <a:cs typeface="Arial Unicode MS" panose="020B0604020202020204" pitchFamily="34" charset="-128"/>
            </a:endParaRPr>
          </a:p>
        </p:txBody>
      </p:sp>
      <p:sp>
        <p:nvSpPr>
          <p:cNvPr id="6" name="Footer Placeholder 2">
            <a:extLst>
              <a:ext uri="{FF2B5EF4-FFF2-40B4-BE49-F238E27FC236}">
                <a16:creationId xmlns:a16="http://schemas.microsoft.com/office/drawing/2014/main" id="{22618723-ED08-4C7F-972D-7449F8E1F3BF}"/>
              </a:ext>
            </a:extLst>
          </p:cNvPr>
          <p:cNvSpPr txBox="1">
            <a:spLocks/>
          </p:cNvSpPr>
          <p:nvPr/>
        </p:nvSpPr>
        <p:spPr bwMode="auto">
          <a:xfrm>
            <a:off x="1771650" y="6381328"/>
            <a:ext cx="6046788" cy="250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defPPr>
              <a:defRPr lang="en-GB"/>
            </a:defPPr>
            <a:lvl1pPr algn="ctr" defTabSz="449263" rtl="0" fontAlgn="base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 sz="1200" kern="1200">
                <a:solidFill>
                  <a:srgbClr val="666666"/>
                </a:solidFill>
                <a:latin typeface="Arial" charset="0"/>
                <a:ea typeface="Arial Unicode MS" panose="020B0604020202020204" pitchFamily="34" charset="-128"/>
                <a:cs typeface="Arial" charset="0"/>
              </a:defRPr>
            </a:lvl1pPr>
            <a:lvl2pPr marL="742950" indent="-285750" algn="ctr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 kern="12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 marL="1143000" indent="-228600" algn="ctr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 kern="12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 marL="1600200" indent="-228600" algn="ctr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 kern="12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 marL="2057400" indent="-228600" algn="ctr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 kern="12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>
              <a:defRPr/>
            </a:pPr>
            <a:r>
              <a:rPr lang="en-US" altLang="de-DE" dirty="0"/>
              <a:t>ISC 2019 – </a:t>
            </a:r>
            <a:r>
              <a:rPr lang="en-US" altLang="de-DE" dirty="0" err="1"/>
              <a:t>Lustre</a:t>
            </a:r>
            <a:r>
              <a:rPr lang="en-US" altLang="de-DE" dirty="0"/>
              <a:t> BoF</a:t>
            </a:r>
          </a:p>
        </p:txBody>
      </p:sp>
    </p:spTree>
    <p:extLst>
      <p:ext uri="{BB962C8B-B14F-4D97-AF65-F5344CB8AC3E}">
        <p14:creationId xmlns:p14="http://schemas.microsoft.com/office/powerpoint/2010/main" val="311864105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1" name="Datumsplatzhalter 1"/>
          <p:cNvSpPr txBox="1">
            <a:spLocks noGrp="1"/>
          </p:cNvSpPr>
          <p:nvPr/>
        </p:nvSpPr>
        <p:spPr bwMode="auto">
          <a:xfrm>
            <a:off x="287338" y="6408738"/>
            <a:ext cx="1077912" cy="250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algn="just" eaLnBrk="0" hangingPunct="0">
              <a:lnSpc>
                <a:spcPct val="93000"/>
              </a:lnSpc>
              <a:spcBef>
                <a:spcPts val="638"/>
              </a:spcBef>
              <a:tabLst>
                <a:tab pos="723900" algn="l"/>
              </a:tabLst>
              <a:defRPr sz="240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algn="just" eaLnBrk="0" hangingPunct="0">
              <a:lnSpc>
                <a:spcPct val="93000"/>
              </a:lnSpc>
              <a:spcBef>
                <a:spcPts val="638"/>
              </a:spcBef>
              <a:tabLst>
                <a:tab pos="723900" algn="l"/>
              </a:tabLst>
              <a:defRPr sz="220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algn="just" eaLnBrk="0" hangingPunct="0">
              <a:lnSpc>
                <a:spcPct val="93000"/>
              </a:lnSpc>
              <a:spcBef>
                <a:spcPts val="638"/>
              </a:spcBef>
              <a:tabLst>
                <a:tab pos="723900" algn="l"/>
              </a:tabLst>
              <a:defRPr sz="2200" i="1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algn="just" eaLnBrk="0" hangingPunct="0">
              <a:lnSpc>
                <a:spcPct val="93000"/>
              </a:lnSpc>
              <a:spcBef>
                <a:spcPts val="638"/>
              </a:spcBef>
              <a:tabLst>
                <a:tab pos="723900" algn="l"/>
              </a:tabLst>
              <a:defRPr sz="2200" i="1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algn="just" eaLnBrk="0" hangingPunct="0">
              <a:lnSpc>
                <a:spcPct val="93000"/>
              </a:lnSpc>
              <a:spcBef>
                <a:spcPts val="638"/>
              </a:spcBef>
              <a:tabLst>
                <a:tab pos="723900" algn="l"/>
              </a:tabLst>
              <a:defRPr sz="2200" i="1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just" defTabSz="449263" eaLnBrk="0" fontAlgn="base" hangingPunct="0">
              <a:lnSpc>
                <a:spcPct val="93000"/>
              </a:lnSpc>
              <a:spcBef>
                <a:spcPts val="638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</a:tabLst>
              <a:defRPr sz="2200" i="1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just" defTabSz="449263" eaLnBrk="0" fontAlgn="base" hangingPunct="0">
              <a:lnSpc>
                <a:spcPct val="93000"/>
              </a:lnSpc>
              <a:spcBef>
                <a:spcPts val="638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</a:tabLst>
              <a:defRPr sz="2200" i="1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just" defTabSz="449263" eaLnBrk="0" fontAlgn="base" hangingPunct="0">
              <a:lnSpc>
                <a:spcPct val="93000"/>
              </a:lnSpc>
              <a:spcBef>
                <a:spcPts val="638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</a:tabLst>
              <a:defRPr sz="2200" i="1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just" defTabSz="449263" eaLnBrk="0" fontAlgn="base" hangingPunct="0">
              <a:lnSpc>
                <a:spcPct val="93000"/>
              </a:lnSpc>
              <a:spcBef>
                <a:spcPts val="638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</a:tabLst>
              <a:defRPr sz="2200" i="1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l" eaLnBrk="1" hangingPunct="1">
              <a:spcBef>
                <a:spcPct val="0"/>
              </a:spcBef>
            </a:pPr>
            <a:endParaRPr lang="de-DE" altLang="de-DE" sz="1200">
              <a:cs typeface="Arial Unicode MS" panose="020B0604020202020204" pitchFamily="34" charset="-128"/>
            </a:endParaRPr>
          </a:p>
        </p:txBody>
      </p:sp>
      <p:sp>
        <p:nvSpPr>
          <p:cNvPr id="27652" name="Fußzeilenplatzhalter 2"/>
          <p:cNvSpPr txBox="1">
            <a:spLocks noGrp="1"/>
          </p:cNvSpPr>
          <p:nvPr/>
        </p:nvSpPr>
        <p:spPr bwMode="auto">
          <a:xfrm>
            <a:off x="1619250" y="6408738"/>
            <a:ext cx="6046788" cy="250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algn="just" eaLnBrk="0" hangingPunct="0">
              <a:lnSpc>
                <a:spcPct val="93000"/>
              </a:lnSpc>
              <a:spcBef>
                <a:spcPts val="638"/>
              </a:spcBef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 sz="240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algn="just" eaLnBrk="0" hangingPunct="0">
              <a:lnSpc>
                <a:spcPct val="93000"/>
              </a:lnSpc>
              <a:spcBef>
                <a:spcPts val="638"/>
              </a:spcBef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 sz="220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algn="just" eaLnBrk="0" hangingPunct="0">
              <a:lnSpc>
                <a:spcPct val="93000"/>
              </a:lnSpc>
              <a:spcBef>
                <a:spcPts val="638"/>
              </a:spcBef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 sz="2200" i="1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algn="just" eaLnBrk="0" hangingPunct="0">
              <a:lnSpc>
                <a:spcPct val="93000"/>
              </a:lnSpc>
              <a:spcBef>
                <a:spcPts val="638"/>
              </a:spcBef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 sz="2200" i="1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algn="just" eaLnBrk="0" hangingPunct="0">
              <a:lnSpc>
                <a:spcPct val="93000"/>
              </a:lnSpc>
              <a:spcBef>
                <a:spcPts val="638"/>
              </a:spcBef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 sz="2200" i="1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just" defTabSz="449263" eaLnBrk="0" fontAlgn="base" hangingPunct="0">
              <a:lnSpc>
                <a:spcPct val="93000"/>
              </a:lnSpc>
              <a:spcBef>
                <a:spcPts val="638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 sz="2200" i="1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just" defTabSz="449263" eaLnBrk="0" fontAlgn="base" hangingPunct="0">
              <a:lnSpc>
                <a:spcPct val="93000"/>
              </a:lnSpc>
              <a:spcBef>
                <a:spcPts val="638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 sz="2200" i="1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just" defTabSz="449263" eaLnBrk="0" fontAlgn="base" hangingPunct="0">
              <a:lnSpc>
                <a:spcPct val="93000"/>
              </a:lnSpc>
              <a:spcBef>
                <a:spcPts val="638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 sz="2200" i="1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just" defTabSz="449263" eaLnBrk="0" fontAlgn="base" hangingPunct="0">
              <a:lnSpc>
                <a:spcPct val="93000"/>
              </a:lnSpc>
              <a:spcBef>
                <a:spcPts val="638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 sz="2200" i="1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</a:pPr>
            <a:endParaRPr lang="en-US" altLang="de-DE" sz="1200">
              <a:cs typeface="Arial Unicode MS" panose="020B0604020202020204" pitchFamily="34" charset="-128"/>
            </a:endParaRPr>
          </a:p>
        </p:txBody>
      </p:sp>
      <p:sp>
        <p:nvSpPr>
          <p:cNvPr id="27654" name="Text Box 1"/>
          <p:cNvSpPr txBox="1">
            <a:spLocks noChangeArrowheads="1"/>
          </p:cNvSpPr>
          <p:nvPr/>
        </p:nvSpPr>
        <p:spPr bwMode="auto">
          <a:xfrm>
            <a:off x="3059832" y="4169072"/>
            <a:ext cx="2693988" cy="700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5000" rIns="90000" bIns="45000" anchor="ctr" anchorCtr="1"/>
          <a:lstStyle>
            <a:lvl1pPr algn="just" eaLnBrk="0" hangingPunct="0">
              <a:lnSpc>
                <a:spcPct val="93000"/>
              </a:lnSpc>
              <a:spcBef>
                <a:spcPts val="638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algn="just" eaLnBrk="0" hangingPunct="0">
              <a:lnSpc>
                <a:spcPct val="93000"/>
              </a:lnSpc>
              <a:spcBef>
                <a:spcPts val="638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20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algn="just" eaLnBrk="0" hangingPunct="0">
              <a:lnSpc>
                <a:spcPct val="93000"/>
              </a:lnSpc>
              <a:spcBef>
                <a:spcPts val="638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200" i="1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algn="just" eaLnBrk="0" hangingPunct="0">
              <a:lnSpc>
                <a:spcPct val="93000"/>
              </a:lnSpc>
              <a:spcBef>
                <a:spcPts val="638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200" i="1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algn="just" eaLnBrk="0" hangingPunct="0">
              <a:lnSpc>
                <a:spcPct val="93000"/>
              </a:lnSpc>
              <a:spcBef>
                <a:spcPts val="638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200" i="1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just" defTabSz="449263" eaLnBrk="0" fontAlgn="base" hangingPunct="0">
              <a:lnSpc>
                <a:spcPct val="93000"/>
              </a:lnSpc>
              <a:spcBef>
                <a:spcPts val="638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200" i="1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just" defTabSz="449263" eaLnBrk="0" fontAlgn="base" hangingPunct="0">
              <a:lnSpc>
                <a:spcPct val="93000"/>
              </a:lnSpc>
              <a:spcBef>
                <a:spcPts val="638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200" i="1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just" defTabSz="449263" eaLnBrk="0" fontAlgn="base" hangingPunct="0">
              <a:lnSpc>
                <a:spcPct val="93000"/>
              </a:lnSpc>
              <a:spcBef>
                <a:spcPts val="638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200" i="1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just" defTabSz="449263" eaLnBrk="0" fontAlgn="base" hangingPunct="0">
              <a:lnSpc>
                <a:spcPct val="93000"/>
              </a:lnSpc>
              <a:spcBef>
                <a:spcPts val="638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200" i="1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</a:pPr>
            <a:r>
              <a:rPr lang="en-US" altLang="de-DE" sz="4000" b="1" dirty="0">
                <a:solidFill>
                  <a:srgbClr val="4C4C4C"/>
                </a:solidFill>
                <a:cs typeface="Arial Unicode MS" panose="020B0604020202020204" pitchFamily="34" charset="-128"/>
              </a:rPr>
              <a:t>Backup</a:t>
            </a: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</a:pPr>
            <a:endParaRPr lang="en-US" altLang="de-DE" sz="4000" b="1" dirty="0">
              <a:solidFill>
                <a:srgbClr val="4C4C4C"/>
              </a:solidFill>
              <a:cs typeface="Arial Unicode MS" panose="020B0604020202020204" pitchFamily="34" charset="-128"/>
            </a:endParaRP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</a:pPr>
            <a:endParaRPr lang="en-US" altLang="de-DE" sz="4000" dirty="0">
              <a:solidFill>
                <a:srgbClr val="4C4C4C"/>
              </a:solidFill>
              <a:cs typeface="Arial Unicode MS" panose="020B0604020202020204" pitchFamily="34" charset="-128"/>
            </a:endParaRP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</a:pPr>
            <a:endParaRPr lang="en-US" altLang="de-DE" sz="4000" dirty="0">
              <a:solidFill>
                <a:srgbClr val="4C4C4C"/>
              </a:solidFill>
              <a:cs typeface="Arial Unicode MS" panose="020B0604020202020204" pitchFamily="34" charset="-128"/>
            </a:endParaRP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</a:pPr>
            <a:endParaRPr lang="en-US" altLang="de-DE" dirty="0">
              <a:solidFill>
                <a:srgbClr val="4C4C4C"/>
              </a:solidFill>
              <a:cs typeface="Arial Unicode MS" panose="020B0604020202020204" pitchFamily="34" charset="-128"/>
            </a:endParaRP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</a:pPr>
            <a:endParaRPr lang="en-US" altLang="de-DE" dirty="0">
              <a:solidFill>
                <a:srgbClr val="4C4C4C"/>
              </a:solidFill>
              <a:cs typeface="Arial Unicode MS" panose="020B0604020202020204" pitchFamily="34" charset="-128"/>
            </a:endParaRPr>
          </a:p>
        </p:txBody>
      </p:sp>
      <p:sp>
        <p:nvSpPr>
          <p:cNvPr id="11" name="Fußzeilenplatzhalter 2"/>
          <p:cNvSpPr txBox="1">
            <a:spLocks noGrp="1"/>
          </p:cNvSpPr>
          <p:nvPr/>
        </p:nvSpPr>
        <p:spPr bwMode="auto">
          <a:xfrm>
            <a:off x="1771650" y="6561138"/>
            <a:ext cx="6046788" cy="250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algn="just" eaLnBrk="0" hangingPunct="0">
              <a:lnSpc>
                <a:spcPct val="93000"/>
              </a:lnSpc>
              <a:spcBef>
                <a:spcPts val="638"/>
              </a:spcBef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 sz="240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algn="just" eaLnBrk="0" hangingPunct="0">
              <a:lnSpc>
                <a:spcPct val="93000"/>
              </a:lnSpc>
              <a:spcBef>
                <a:spcPts val="638"/>
              </a:spcBef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 sz="220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algn="just" eaLnBrk="0" hangingPunct="0">
              <a:lnSpc>
                <a:spcPct val="93000"/>
              </a:lnSpc>
              <a:spcBef>
                <a:spcPts val="638"/>
              </a:spcBef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 sz="2200" i="1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algn="just" eaLnBrk="0" hangingPunct="0">
              <a:lnSpc>
                <a:spcPct val="93000"/>
              </a:lnSpc>
              <a:spcBef>
                <a:spcPts val="638"/>
              </a:spcBef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 sz="2200" i="1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algn="just" eaLnBrk="0" hangingPunct="0">
              <a:lnSpc>
                <a:spcPct val="93000"/>
              </a:lnSpc>
              <a:spcBef>
                <a:spcPts val="638"/>
              </a:spcBef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 sz="2200" i="1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just" defTabSz="449263" eaLnBrk="0" fontAlgn="base" hangingPunct="0">
              <a:lnSpc>
                <a:spcPct val="93000"/>
              </a:lnSpc>
              <a:spcBef>
                <a:spcPts val="638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 sz="2200" i="1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just" defTabSz="449263" eaLnBrk="0" fontAlgn="base" hangingPunct="0">
              <a:lnSpc>
                <a:spcPct val="93000"/>
              </a:lnSpc>
              <a:spcBef>
                <a:spcPts val="638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 sz="2200" i="1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just" defTabSz="449263" eaLnBrk="0" fontAlgn="base" hangingPunct="0">
              <a:lnSpc>
                <a:spcPct val="93000"/>
              </a:lnSpc>
              <a:spcBef>
                <a:spcPts val="638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 sz="2200" i="1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just" defTabSz="449263" eaLnBrk="0" fontAlgn="base" hangingPunct="0">
              <a:lnSpc>
                <a:spcPct val="93000"/>
              </a:lnSpc>
              <a:spcBef>
                <a:spcPts val="638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 sz="2200" i="1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</a:pPr>
            <a:endParaRPr lang="en-US" altLang="de-DE" sz="1200">
              <a:cs typeface="Arial Unicode MS" panose="020B0604020202020204" pitchFamily="34" charset="-128"/>
            </a:endParaRPr>
          </a:p>
        </p:txBody>
      </p:sp>
      <p:sp>
        <p:nvSpPr>
          <p:cNvPr id="6" name="Footer Placeholder 2">
            <a:extLst>
              <a:ext uri="{FF2B5EF4-FFF2-40B4-BE49-F238E27FC236}">
                <a16:creationId xmlns:a16="http://schemas.microsoft.com/office/drawing/2014/main" id="{80345A1C-E4D2-46E8-A12C-C986F141E783}"/>
              </a:ext>
            </a:extLst>
          </p:cNvPr>
          <p:cNvSpPr txBox="1">
            <a:spLocks/>
          </p:cNvSpPr>
          <p:nvPr/>
        </p:nvSpPr>
        <p:spPr bwMode="auto">
          <a:xfrm>
            <a:off x="1771650" y="6381328"/>
            <a:ext cx="6046788" cy="250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defPPr>
              <a:defRPr lang="en-GB"/>
            </a:defPPr>
            <a:lvl1pPr algn="ctr" defTabSz="449263" rtl="0" fontAlgn="base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 sz="1200" kern="1200">
                <a:solidFill>
                  <a:srgbClr val="666666"/>
                </a:solidFill>
                <a:latin typeface="Arial" charset="0"/>
                <a:ea typeface="Arial Unicode MS" panose="020B0604020202020204" pitchFamily="34" charset="-128"/>
                <a:cs typeface="Arial" charset="0"/>
              </a:defRPr>
            </a:lvl1pPr>
            <a:lvl2pPr marL="742950" indent="-285750" algn="ctr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 kern="12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 marL="1143000" indent="-228600" algn="ctr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 kern="12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 marL="1600200" indent="-228600" algn="ctr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 kern="12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 marL="2057400" indent="-228600" algn="ctr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 kern="12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>
              <a:defRPr/>
            </a:pPr>
            <a:r>
              <a:rPr lang="en-US" altLang="de-DE" dirty="0"/>
              <a:t>ISC 2019 – </a:t>
            </a:r>
            <a:r>
              <a:rPr lang="en-US" altLang="de-DE" dirty="0" err="1"/>
              <a:t>Lustre</a:t>
            </a:r>
            <a:r>
              <a:rPr lang="en-US" altLang="de-DE" dirty="0"/>
              <a:t> BoF</a:t>
            </a:r>
          </a:p>
        </p:txBody>
      </p:sp>
    </p:spTree>
    <p:extLst>
      <p:ext uri="{BB962C8B-B14F-4D97-AF65-F5344CB8AC3E}">
        <p14:creationId xmlns:p14="http://schemas.microsoft.com/office/powerpoint/2010/main" val="271405923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Larissa">
  <a:themeElements>
    <a:clrScheme name="Larissa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">
      <a:majorFont>
        <a:latin typeface="Arial"/>
        <a:ea typeface=""/>
        <a:cs typeface="Arial Unicode MS"/>
      </a:majorFont>
      <a:minorFont>
        <a:latin typeface="Arial"/>
        <a:ea typeface=""/>
        <a:cs typeface="Arial Unicode MS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cs typeface="Arial Unicode MS" pitchFamily="32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cs typeface="Arial Unicode MS" pitchFamily="32" charset="0"/>
          </a:defRPr>
        </a:defPPr>
      </a:lstStyle>
    </a:lnDef>
  </a:objectDefaults>
  <a:extraClrSchemeLst>
    <a:extraClrScheme>
      <a:clrScheme name="Lariss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rissa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Larissa">
  <a:themeElements>
    <a:clrScheme name="Larissa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cs typeface="Arial Unicode MS" pitchFamily="32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cs typeface="Arial Unicode MS" pitchFamily="32" charset="0"/>
          </a:defRPr>
        </a:defPPr>
      </a:lstStyle>
    </a:lnDef>
  </a:objectDefaults>
  <a:extraClrSchemeLst>
    <a:extraClrScheme>
      <a:clrScheme name="Lariss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rissa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 Template w/Header in Black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1_1 Template w/Header in Black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Lariss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589</TotalTime>
  <Words>200</Words>
  <Application>Microsoft Office PowerPoint</Application>
  <PresentationFormat>On-screen Show (4:3)</PresentationFormat>
  <Paragraphs>57</Paragraphs>
  <Slides>7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7</vt:i4>
      </vt:variant>
    </vt:vector>
  </HeadingPairs>
  <TitlesOfParts>
    <vt:vector size="17" baseType="lpstr">
      <vt:lpstr>Arial</vt:lpstr>
      <vt:lpstr>Calibri</vt:lpstr>
      <vt:lpstr>Gill Sans</vt:lpstr>
      <vt:lpstr>Myriad Pro Cond</vt:lpstr>
      <vt:lpstr>Times New Roman</vt:lpstr>
      <vt:lpstr>Wingdings</vt:lpstr>
      <vt:lpstr>Larissa</vt:lpstr>
      <vt:lpstr>1_Larissa</vt:lpstr>
      <vt:lpstr>1 Template w/Header in Black</vt:lpstr>
      <vt:lpstr>1_1 Template w/Header in Black</vt:lpstr>
      <vt:lpstr>  LUSTRE® in HPC and Big Data:  Status,  New Features and Roadmap  Chair Frank Baetke, EOFS President Co-Chair  Stephen Simms, OpenSFS President / IU   Event Type: Birds of a Feather (BoF) 1h Date/Time: Monday, June 17, 4pm – 5pm Location: ISC 2019, Room: Kontrast    </vt:lpstr>
      <vt:lpstr>PowerPoint Presentation</vt:lpstr>
      <vt:lpstr>EOFS Current Governance and Members </vt:lpstr>
      <vt:lpstr>Discussion Points – Questions?</vt:lpstr>
      <vt:lpstr> LAD’19  Lustre Administrator and Developer Workshop   September 23-24 (Monday to Tuesday) „Cercle National des Armées“ Paris, France    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ParTec-2011</dc:title>
  <dc:creator>Fred Rauscher</dc:creator>
  <cp:lastModifiedBy>Corr06</cp:lastModifiedBy>
  <cp:revision>436</cp:revision>
  <cp:lastPrinted>2019-05-30T12:40:49Z</cp:lastPrinted>
  <dcterms:created xsi:type="dcterms:W3CDTF">2011-02-21T07:58:16Z</dcterms:created>
  <dcterms:modified xsi:type="dcterms:W3CDTF">2019-06-04T15:37:42Z</dcterms:modified>
</cp:coreProperties>
</file>